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9232-91F9-4121-7AED-E7F3BEBE2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DD9C8-1BE7-9F45-ED19-E5065958E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07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D640-AED7-7F0F-CEEC-7F10B18B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2B112D-2132-8883-6CD9-A394C8A67C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1775" y="2704012"/>
            <a:ext cx="9823971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sz="2000" b="1" dirty="0"/>
              <a:t>Age – Factor in heart health. Older individuals may have higher risks.</a:t>
            </a:r>
          </a:p>
          <a:p>
            <a:pPr marR="0" lvl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sz="2000" b="1" dirty="0"/>
              <a:t>Blood Pressure – High blood pressure is a common indicator of cardiovascular issues.</a:t>
            </a:r>
          </a:p>
          <a:p>
            <a:pPr marR="0" lvl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sz="2000" b="1" dirty="0"/>
              <a:t>Cholesterol – Elevated cholesterol levels contribute to heart disease.</a:t>
            </a:r>
          </a:p>
          <a:p>
            <a:pPr marR="0" lvl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sz="2000" b="1" dirty="0"/>
              <a:t>Heart Rate – Resting heart rate variations can signal underlying conditions.</a:t>
            </a:r>
          </a:p>
          <a:p>
            <a:pPr marR="0" lvl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sz="2000" b="1" dirty="0"/>
              <a:t>Quantum Pattern Feature – Derived from </a:t>
            </a:r>
            <a:r>
              <a:rPr lang="en-IN" sz="2000" b="1" dirty="0"/>
              <a:t>quantum-inspired calculations.</a:t>
            </a:r>
            <a:endParaRPr lang="en-US" altLang="en-US" sz="2000" b="1" dirty="0"/>
          </a:p>
          <a:p>
            <a:pPr marR="0" lvl="0" fontAlgn="base">
              <a:lnSpc>
                <a:spcPct val="100000"/>
              </a:lnSpc>
              <a:buFontTx/>
              <a:buChar char="•"/>
              <a:tabLst/>
            </a:pPr>
            <a:r>
              <a:rPr lang="en-US" altLang="en-US" sz="2000" b="1" dirty="0"/>
              <a:t>Heart Disease (Yes/No) – This is the target variable for predicting heart risk.</a:t>
            </a:r>
          </a:p>
        </p:txBody>
      </p:sp>
    </p:spTree>
    <p:extLst>
      <p:ext uri="{BB962C8B-B14F-4D97-AF65-F5344CB8AC3E}">
        <p14:creationId xmlns:p14="http://schemas.microsoft.com/office/powerpoint/2010/main" val="234631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F635E-5410-821E-62BD-BF27B4A0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Boxplot </a:t>
            </a:r>
            <a:br>
              <a:rPr lang="en-US" dirty="0"/>
            </a:br>
            <a:r>
              <a:rPr lang="en-US" dirty="0"/>
              <a:t>Graph explanation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CF97-A00B-4F43-495B-F176F87C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Quantum Pattern Feature vs. Heart Disease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Individuals with </a:t>
            </a:r>
            <a:r>
              <a:rPr lang="en-US" b="1" dirty="0"/>
              <a:t>heart disease (Yes)</a:t>
            </a:r>
            <a:r>
              <a:rPr lang="en-US" dirty="0"/>
              <a:t> seem to have </a:t>
            </a:r>
            <a:r>
              <a:rPr lang="en-US" b="1" dirty="0"/>
              <a:t>higher median values</a:t>
            </a:r>
            <a:r>
              <a:rPr lang="en-US" dirty="0"/>
              <a:t> for the Quantum Pattern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suggests a possible link between </a:t>
            </a:r>
            <a:r>
              <a:rPr lang="en-US" b="1" dirty="0"/>
              <a:t>higher Quantum Pattern values and heart disease presence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there is some overlap, meaning this feature alone might not be a strong predictor but could contribute in combination with others.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84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789F-C1F4-FBF2-59C9-4A4E291E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Heatmap – Corr of Numerical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F0A5-C29C-9306-6DAC-13A17726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500418" cy="331893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Understanding the Color Scale: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heatmap uses the </a:t>
            </a:r>
            <a:r>
              <a:rPr lang="en-US" b="1" dirty="0"/>
              <a:t>"</a:t>
            </a:r>
            <a:r>
              <a:rPr lang="en-US" b="1" dirty="0" err="1"/>
              <a:t>coolwarm</a:t>
            </a:r>
            <a:r>
              <a:rPr lang="en-US" b="1" dirty="0"/>
              <a:t>"</a:t>
            </a:r>
            <a:r>
              <a:rPr lang="en-US" dirty="0"/>
              <a:t> color scheme.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 shades</a:t>
            </a:r>
            <a:r>
              <a:rPr lang="en-US" dirty="0"/>
              <a:t> represent </a:t>
            </a:r>
            <a:r>
              <a:rPr lang="en-US" b="1" dirty="0"/>
              <a:t>positive correlations</a:t>
            </a:r>
            <a:r>
              <a:rPr lang="en-US" dirty="0"/>
              <a:t> (closer to +1).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Blue shades</a:t>
            </a:r>
            <a:r>
              <a:rPr lang="en-US" dirty="0"/>
              <a:t> represent </a:t>
            </a:r>
            <a:r>
              <a:rPr lang="en-US" b="1" dirty="0"/>
              <a:t>negative correlations</a:t>
            </a:r>
            <a:r>
              <a:rPr lang="en-US" dirty="0"/>
              <a:t> (closer to -1).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White/neutral colors</a:t>
            </a:r>
            <a:r>
              <a:rPr lang="en-US" dirty="0"/>
              <a:t> mean little to no correlation (close to 0).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3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B674-1769-4EA0-EBAF-4EF5359B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Heatmap – Key Insights</a:t>
            </a:r>
            <a:br>
              <a:rPr lang="en-US" dirty="0"/>
            </a:br>
            <a:r>
              <a:rPr lang="en-US" u="sng" dirty="0"/>
              <a:t>Strong Positive Correlations (Close to +1)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1070F-D3F6-709F-6866-BD092A845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1. Age vs Blood Pressure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this correlation is high, it suggests that </a:t>
            </a:r>
            <a:r>
              <a:rPr lang="en-US" b="1" dirty="0"/>
              <a:t>blood pressure tends to increase with age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aligns with medical findings, as arteries stiffen with age, leading to higher blood pressure.</a:t>
            </a:r>
          </a:p>
          <a:p>
            <a:pPr>
              <a:buNone/>
            </a:pPr>
            <a:r>
              <a:rPr lang="en-US" b="1" dirty="0"/>
              <a:t>2. Cholesterol vs 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positively correlated, it means </a:t>
            </a:r>
            <a:r>
              <a:rPr lang="en-US" b="1" dirty="0"/>
              <a:t>cholesterol levels increase with age</a:t>
            </a:r>
            <a:r>
              <a:rPr lang="en-US" dirty="0"/>
              <a:t>, which is common due to lifestyle and metabolic changes.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940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CA917-0FAD-C1C8-74C0-D0AB6FC0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401C-B44C-BFD0-E146-D6DA58AA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Heatmap – Key Insights</a:t>
            </a:r>
            <a:br>
              <a:rPr lang="en-US" dirty="0"/>
            </a:br>
            <a:r>
              <a:rPr lang="en-US" dirty="0"/>
              <a:t>Strong Negative Correlations (Close to -1)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A3C80-5B0D-57A4-56D6-8B4983719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1. Heart Rate vs Age (if negative)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negative correlation means </a:t>
            </a:r>
            <a:r>
              <a:rPr lang="en-US" b="1" dirty="0"/>
              <a:t>heart rate decreases with age</a:t>
            </a:r>
            <a:r>
              <a:rPr lang="en-US" dirty="0"/>
              <a:t>, which may indicate reduced cardiovascular efficiency over time.</a:t>
            </a:r>
          </a:p>
          <a:p>
            <a:pPr>
              <a:buNone/>
            </a:pPr>
            <a:r>
              <a:rPr lang="en-US" b="1" dirty="0"/>
              <a:t>2. Cholesterol vs Heart Rate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negative, it suggests that </a:t>
            </a:r>
            <a:r>
              <a:rPr lang="en-US" b="1" dirty="0"/>
              <a:t>people with higher cholesterol might have lower heart rates</a:t>
            </a:r>
            <a:r>
              <a:rPr lang="en-US" dirty="0"/>
              <a:t>, possibly due to lifestyle factors.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4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E6F3E-50E9-6D16-0EFC-114332D8D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20CD-CFC7-1097-EF1C-D754A9B9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Heatmap – Key Insights</a:t>
            </a:r>
            <a:br>
              <a:rPr lang="en-US" dirty="0"/>
            </a:br>
            <a:r>
              <a:rPr lang="en-US" dirty="0"/>
              <a:t>Weak or No Correlation (Close to 0)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0270-2C22-439D-38A0-1A1291E17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</a:t>
            </a:r>
            <a:r>
              <a:rPr lang="en-US" b="1" dirty="0"/>
              <a:t>Blood Pressure and Heart Rate</a:t>
            </a:r>
            <a:r>
              <a:rPr lang="en-US" dirty="0"/>
              <a:t> have a weak correlation, it means </a:t>
            </a:r>
            <a:r>
              <a:rPr lang="en-US" b="1" dirty="0"/>
              <a:t>high blood pressure does not necessarily result in a higher heart rate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</a:t>
            </a:r>
            <a:r>
              <a:rPr lang="en-US" b="1" dirty="0"/>
              <a:t>Cholesterol and Blood Pressure</a:t>
            </a:r>
            <a:r>
              <a:rPr lang="en-US" dirty="0"/>
              <a:t> have a weak correlation, it suggests that </a:t>
            </a:r>
            <a:r>
              <a:rPr lang="en-US" b="1" dirty="0"/>
              <a:t>high cholesterol does not directly lead to high blood pressure</a:t>
            </a:r>
            <a:r>
              <a:rPr lang="en-US" dirty="0"/>
              <a:t> but may still contribute to heart disease.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99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01DB-9883-EA15-6E7B-016CA41B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Relationships in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CE10D-A178-5E74-308F-44B30C636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💡 </a:t>
            </a:r>
            <a:r>
              <a:rPr lang="en-US" b="1" dirty="0"/>
              <a:t>Heart Disease &amp; Key Health Metrics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People with heart disease show </a:t>
            </a:r>
            <a:r>
              <a:rPr lang="en-US" b="1" dirty="0"/>
              <a:t>higher median blood pressure, cholesterol, and Quantum Pattern Feature values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factors may be useful for </a:t>
            </a:r>
            <a:r>
              <a:rPr lang="en-US" b="1" dirty="0"/>
              <a:t>early detection and risk assessment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💡 </a:t>
            </a:r>
            <a:r>
              <a:rPr lang="en-US" b="1" dirty="0"/>
              <a:t>Outliers Might Represent Critical Cases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removing them, outliers (e.g., very high cholesterol or very low heart rate) might be crucial for identifying </a:t>
            </a:r>
            <a:r>
              <a:rPr lang="en-US" b="1" dirty="0"/>
              <a:t>high-risk patients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632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110</TotalTime>
  <Words>508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Mini Project</vt:lpstr>
      <vt:lpstr>Key Features</vt:lpstr>
      <vt:lpstr>Boxplot  Graph explanation</vt:lpstr>
      <vt:lpstr>Heatmap – Corr of Numerical Features</vt:lpstr>
      <vt:lpstr>Heatmap – Key Insights Strong Positive Correlations (Close to +1)</vt:lpstr>
      <vt:lpstr>Heatmap – Key Insights Strong Negative Correlations (Close to -1)</vt:lpstr>
      <vt:lpstr>Heatmap – Key Insights Weak or No Correlation (Close to 0)</vt:lpstr>
      <vt:lpstr>Interesting Relationships in the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Basayya Kulkarni</dc:creator>
  <cp:lastModifiedBy>Basayya Kulkarni</cp:lastModifiedBy>
  <cp:revision>2</cp:revision>
  <dcterms:created xsi:type="dcterms:W3CDTF">2025-03-27T17:16:29Z</dcterms:created>
  <dcterms:modified xsi:type="dcterms:W3CDTF">2025-03-27T19:07:25Z</dcterms:modified>
</cp:coreProperties>
</file>