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 in Python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Team 11</a:t>
            </a:r>
          </a:p>
          <a:p/>
          <a:p>
            <a:r>
              <a:t>Team Members:</a:t>
            </a:r>
          </a:p>
          <a:p>
            <a:r>
              <a:t>- Janani Srinivasan</a:t>
            </a:r>
          </a:p>
          <a:p>
            <a:r>
              <a:t>- Monisha B R</a:t>
            </a:r>
          </a:p>
          <a:p>
            <a:r>
              <a:t>- Praveenkumar</a:t>
            </a:r>
          </a:p>
          <a:p>
            <a:r>
              <a:t>- Varsha</a:t>
            </a:r>
          </a:p>
          <a:p>
            <a:r>
              <a:t>- Viswanath Viralam Ramamurthy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About the 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Purpose: Heart disease prediction.</a:t>
            </a:r>
          </a:p>
          <a:p>
            <a:r>
              <a:t>- Features: Age, Gender, Blood Pressure, Cholesterol, Heart Rate, QuantumPatternFeature.</a:t>
            </a:r>
          </a:p>
          <a:p>
            <a:r>
              <a:t>- Samples: 500 entries.</a:t>
            </a:r>
          </a:p>
          <a:p>
            <a:r>
              <a:t>- Source: Modified from Kaggle.</a:t>
            </a:r>
          </a:p>
          <a:p>
            <a:r>
              <a:t>- Modifications: Removed duplicates, handled nulls.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Libraries Used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pandas: Data manipulation</a:t>
            </a:r>
          </a:p>
          <a:p>
            <a:r>
              <a:t>- numpy: Numerical operations</a:t>
            </a:r>
          </a:p>
          <a:p>
            <a:r>
              <a:t>- matplotlib &amp; seaborn: Data visualization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Loading &amp; Initial Inspection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Loaded dataset with pandas.</a:t>
            </a:r>
          </a:p>
          <a:p>
            <a:r>
              <a:t>- Used .head(), .info(), .describe() for inspection.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Cleaning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Duplicates removed.</a:t>
            </a:r>
          </a:p>
          <a:p>
            <a:r>
              <a:t>- Missing values filled with mean/median/mode or domain-specific methods.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Exploratory Data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Correlation Heatmap.</a:t>
            </a:r>
          </a:p>
          <a:p>
            <a:r>
              <a:t>- Histograms for feature distribution.</a:t>
            </a:r>
          </a:p>
          <a:p>
            <a:r>
              <a:t>- Pairplots for feature interaction.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Feature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Age: Middle-aged individuals at higher risk.</a:t>
            </a:r>
          </a:p>
          <a:p>
            <a:r>
              <a:t>- Cholesterol: Higher levels linked to disease.</a:t>
            </a:r>
          </a:p>
          <a:p>
            <a:r>
              <a:t>- QuantumPatternFeature: Strong non-linear relationship.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Observations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Strong correlations: Age &amp; Cholesterol with disease.</a:t>
            </a:r>
          </a:p>
          <a:p>
            <a:r>
              <a:t>- QuantumPatternFeature boosts prediction.</a:t>
            </a:r>
          </a:p>
          <a:p>
            <a:r>
              <a:t>- Gender shows minimal variation.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Cleaned dataset ready for modeling.</a:t>
            </a:r>
          </a:p>
          <a:p>
            <a:r>
              <a:t>- Critical insights revealed.</a:t>
            </a:r>
          </a:p>
          <a:p>
            <a:r>
              <a:t>- QuantumPatternFeature valuable for prediction.</a:t>
            </a:r>
          </a:p>
          <a:p>
            <a:r>
              <a:t>- Next: Apply machine learning techniques.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