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Heart Disease Prediction - EDA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11: Janani, Monisha, Praveenkumar, Varsha, Viswanath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- 506 samples, 7 features</a:t>
            </a:r>
          </a:p>
          <a:p>
            <a:r>
              <a:t>- Features: Age, Gender, BP, Cholesterol, Heart Rate, QuantumPatternFeature</a:t>
            </a:r>
          </a:p>
          <a:p>
            <a:r>
              <a:t>- Target: Heart Disease (Yes/No)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Most patients are aged between 40 to 60 years — heart disease risk increases with age.</a:t>
            </a:r>
          </a:p>
        </p:txBody>
      </p:sp>
      <p:pic>
        <p:nvPicPr>
          <p:cNvPr id="4" name="Picture 3" descr="ag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Cholesterol vs Heart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strong direct relationship visible, but outliers may suggest critical conditions.</a:t>
            </a:r>
          </a:p>
        </p:txBody>
      </p:sp>
      <p:pic>
        <p:nvPicPr>
          <p:cNvPr id="4" name="Picture 3" descr="cholesterol_vs_heart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Cholesterol and Age are moderately correlated with Heart Disease. QuantumPatternFeature shows interesting patterns.</a:t>
            </a:r>
          </a:p>
        </p:txBody>
      </p:sp>
      <p:pic>
        <p:nvPicPr>
          <p:cNvPr id="4" name="Picture 3" descr="correlation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QuantumPatternFeature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Quantum Pattern Feature follows a skewed distribution — potential for non-linear modeling.</a:t>
            </a:r>
          </a:p>
        </p:txBody>
      </p:sp>
      <p:pic>
        <p:nvPicPr>
          <p:cNvPr id="4" name="Picture 3" descr="quantum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 cleaned and ready</a:t>
            </a:r>
          </a:p>
          <a:p>
            <a:r>
              <a:t>- Key variables: Age, Cholesterol, QuantumPatternFeature</a:t>
            </a:r>
          </a:p>
          <a:p>
            <a:r>
              <a:t>- Next: Apply ML models (Logistic Regression, Random Forest, etc.)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