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0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8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9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6F6DB-FAFD-A7F8-5E09-2048F2A1720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E6666-BBB1-BFAC-2DD7-8CE5BBE1A62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101974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Prediction -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11: Janani, Monisha, Praveenkumar, Varsha, Viswanath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- 506 samples, 7 features</a:t>
            </a:r>
          </a:p>
          <a:p>
            <a:r>
              <a:t>- Features: Age, Gender, BP, Cholesterol, Heart Rate, QuantumPatternFeature</a:t>
            </a:r>
          </a:p>
          <a:p>
            <a:r>
              <a:t>- Target: Heart Disease (Yes/No)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patients are aged between 40 to 60 years — heart disease risk increases with age.</a:t>
            </a:r>
          </a:p>
        </p:txBody>
      </p:sp>
      <p:pic>
        <p:nvPicPr>
          <p:cNvPr id="4" name="Picture 3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430610" cy="38401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Cholesterol vs Heart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strong direct relationship visible, but outliers may suggest critical conditions.</a:t>
            </a:r>
          </a:p>
        </p:txBody>
      </p:sp>
      <p:pic>
        <p:nvPicPr>
          <p:cNvPr id="4" name="Picture 3" descr="cholesterol_vs_heart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81056"/>
            <a:ext cx="7772400" cy="39023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Cholesterol and Age are moderately correlated with Heart Disease. QuantumPatternFeature shows interesting patterns.</a:t>
            </a:r>
          </a:p>
        </p:txBody>
      </p:sp>
      <p:pic>
        <p:nvPicPr>
          <p:cNvPr id="4" name="Picture 3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87083"/>
            <a:ext cx="7581530" cy="3497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QuantumPatternFeature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Pattern Feature follows a skewed distribution — potential for non-linear modeling.</a:t>
            </a:r>
          </a:p>
        </p:txBody>
      </p:sp>
      <p:pic>
        <p:nvPicPr>
          <p:cNvPr id="4" name="Picture 3" descr="quantum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60450"/>
            <a:ext cx="7883371" cy="33291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cleaned and ready</a:t>
            </a:r>
          </a:p>
          <a:p>
            <a:r>
              <a:t>- Key variables: Age, Cholesterol, QuantumPatternFeature</a:t>
            </a:r>
          </a:p>
          <a:p>
            <a:r>
              <a:t>- Next: Apply ML models (Logistic Regression, Random Forest, etc.)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152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Heart Disease Prediction - EDA</vt:lpstr>
      <vt:lpstr>About the Dataset</vt:lpstr>
      <vt:lpstr>Age Distribution</vt:lpstr>
      <vt:lpstr>Cholesterol vs Heart Rate</vt:lpstr>
      <vt:lpstr>Feature Correlation</vt:lpstr>
      <vt:lpstr>QuantumPatternFeature Analysis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- EDA</dc:title>
  <dc:subject/>
  <dc:creator/>
  <cp:keywords/>
  <dc:description>generated using python-pptx</dc:description>
  <cp:lastModifiedBy>Praveen Kumar</cp:lastModifiedBy>
  <cp:revision>3</cp:revision>
  <dcterms:created xsi:type="dcterms:W3CDTF">2013-01-27T09:14:16Z</dcterms:created>
  <dcterms:modified xsi:type="dcterms:W3CDTF">2025-04-06T19:03:54Z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2025-04-06T19:02:36Z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cff1fdb3-f5fd-4f7e-8171-8be9d9f78dc6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