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>
        <p:scale>
          <a:sx n="66" d="100"/>
          <a:sy n="66" d="100"/>
        </p:scale>
        <p:origin x="330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90793-CD96-47C0-B798-B510F11D32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528BE2-C2C2-48AC-A10E-39984E12B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0D6A7-0300-4AD8-9793-4F8341C7C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20A13-2157-4201-8BD9-E7507811C3C8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33412-0FA6-4EE4-9804-5D0F036B7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A66A0-D236-4EA0-87C2-017ACD0EB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C4E-9FCB-4772-BA56-D0C3C87E5F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0158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2AECD-4849-457D-B7D2-E6EC588DE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66A6DB-7F0E-44E8-801C-158D8118E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F76A6-543F-424D-9E8C-907630772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20A13-2157-4201-8BD9-E7507811C3C8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A5E43-1276-497A-9FF6-06AC75F8A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E31C4-106D-4422-86F4-05892DB07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C4E-9FCB-4772-BA56-D0C3C87E5F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65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0CB112-74E9-48A8-9709-64400BB155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DA38E3-FDD4-49D2-B817-C1FD4E67C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C7D81-1EDC-4489-9EF9-EF2425B36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20A13-2157-4201-8BD9-E7507811C3C8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8A24B-B02C-4716-98A3-00D0E2E1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9D941-EA5A-47AF-A2A8-6D8AD7EF8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C4E-9FCB-4772-BA56-D0C3C87E5F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250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1F862-53A0-4D25-91C1-4428DBA87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3DDA2-D709-4D6D-BAE0-DA3C5311A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4C004-BADF-4774-B927-6FDDC4027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20A13-2157-4201-8BD9-E7507811C3C8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B8278-370E-4414-8D8E-02E757AA0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42919-9A0F-4271-9EB7-7B18B7285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C4E-9FCB-4772-BA56-D0C3C87E5F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739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7F391-CF10-4A03-84C7-C3DE461AA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AE70E-248F-439C-8D2E-AA5A5A7E0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19715-FEDC-4E23-AAAC-2473C337F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20A13-2157-4201-8BD9-E7507811C3C8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50E6C-D8E2-431F-9152-366C66A68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AD988-3ADE-4591-B338-6FB4ABFDA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C4E-9FCB-4772-BA56-D0C3C87E5F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41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28537-9332-41A4-AABE-D6AFB4D8A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17A22-268E-4914-B151-2A8E0F5C1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AF7D87-B010-42C7-9F5F-06DB09E93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43DE6-A0EF-4FD7-9C5F-44C25DC4A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20A13-2157-4201-8BD9-E7507811C3C8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33A5D4-B6F3-4049-B4DB-4E58C69C2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A65C1B-323C-4AE2-9C9A-AFFAB3010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C4E-9FCB-4772-BA56-D0C3C87E5F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482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5EC8B-79A9-4DA6-924F-800A006C8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20029-BC22-4079-B2A0-1DFC0CD9D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28EFCC-6ECC-41C8-830E-7B2633F64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453C5B-B69A-4445-ADDB-54C559276C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778B9A-0321-4291-AAEE-5650139E96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F3CE09-EBBA-44B1-ADFE-401B0C3ED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20A13-2157-4201-8BD9-E7507811C3C8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D5E4BE-6389-4C5C-B7D1-D16B53FEA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0BBF24-4C32-4AA0-8648-962D5254B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C4E-9FCB-4772-BA56-D0C3C87E5F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29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BC4B2-FB5A-400F-B394-F4062939D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B28693-A57D-4678-B7EF-6A06B41ED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20A13-2157-4201-8BD9-E7507811C3C8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92B555-5127-4D4E-A4AB-8CFD7E380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D1C7D5-5A97-46A7-9FBA-2FF0FCEF3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C4E-9FCB-4772-BA56-D0C3C87E5F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7764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EB8901-1296-4AD2-92E0-B103B43D5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20A13-2157-4201-8BD9-E7507811C3C8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7B7A53-55E9-433E-BC55-B7A13DD3C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6BAEF-8B92-4B81-B6F9-82B6CC524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C4E-9FCB-4772-BA56-D0C3C87E5F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490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8EE5E-E283-4D1A-AE5E-9F2EBFE6B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D279B-C0FD-48FC-AB42-9567C4902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532159-8012-4404-9149-D495B8E76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A63FBB-3C6F-446E-9149-592216C56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20A13-2157-4201-8BD9-E7507811C3C8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2F46E-BC72-421C-BB71-BA3CFF552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F2DAC-A1A4-403F-B1A3-F287716FD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C4E-9FCB-4772-BA56-D0C3C87E5F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776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1185F-7550-4506-83E4-912C5BB27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B94C65-84CF-4AF1-9939-CFA93F187A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4245FB-B928-4D5C-91E4-0179DF782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01ED6-4CF1-4AE4-B2EF-7F3C1B9E1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20A13-2157-4201-8BD9-E7507811C3C8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D2A9B0-1987-4DE4-A215-38AF7A7C2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504FA8-FCDB-4C2B-A2BF-564149433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C4E-9FCB-4772-BA56-D0C3C87E5F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2843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349298-B044-48A7-B04A-E5024671F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FA2BCF-21A0-4BBC-A175-1B723E517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65142-3F9D-4B6E-B318-1A32DBB0B9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20A13-2157-4201-8BD9-E7507811C3C8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D9DA8-6D54-4A71-B67A-1E064389E2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7CDE5-5795-4BCE-8CBD-11AD89DBF4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F7C4E-9FCB-4772-BA56-D0C3C87E5F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331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07D35F0-51B2-4022-BAD2-2B610F04D3EF}"/>
              </a:ext>
            </a:extLst>
          </p:cNvPr>
          <p:cNvSpPr/>
          <p:nvPr/>
        </p:nvSpPr>
        <p:spPr>
          <a:xfrm rot="1999364">
            <a:off x="940640" y="598317"/>
            <a:ext cx="2832810" cy="5685913"/>
          </a:xfrm>
          <a:custGeom>
            <a:avLst/>
            <a:gdLst>
              <a:gd name="connsiteX0" fmla="*/ 0 w 2832810"/>
              <a:gd name="connsiteY0" fmla="*/ 1862417 h 6144943"/>
              <a:gd name="connsiteX1" fmla="*/ 2832810 w 2832810"/>
              <a:gd name="connsiteY1" fmla="*/ 0 h 6144943"/>
              <a:gd name="connsiteX2" fmla="*/ 2832810 w 2832810"/>
              <a:gd name="connsiteY2" fmla="*/ 6133580 h 6144943"/>
              <a:gd name="connsiteX3" fmla="*/ 2815527 w 2832810"/>
              <a:gd name="connsiteY3" fmla="*/ 6144943 h 6144943"/>
              <a:gd name="connsiteX4" fmla="*/ 0 w 2832810"/>
              <a:gd name="connsiteY4" fmla="*/ 1862417 h 6144943"/>
              <a:gd name="connsiteX0" fmla="*/ 0 w 2832810"/>
              <a:gd name="connsiteY0" fmla="*/ 1862417 h 6133580"/>
              <a:gd name="connsiteX1" fmla="*/ 2832810 w 2832810"/>
              <a:gd name="connsiteY1" fmla="*/ 0 h 6133580"/>
              <a:gd name="connsiteX2" fmla="*/ 2832810 w 2832810"/>
              <a:gd name="connsiteY2" fmla="*/ 6133580 h 6133580"/>
              <a:gd name="connsiteX3" fmla="*/ 2503389 w 2832810"/>
              <a:gd name="connsiteY3" fmla="*/ 5658609 h 6133580"/>
              <a:gd name="connsiteX4" fmla="*/ 0 w 2832810"/>
              <a:gd name="connsiteY4" fmla="*/ 1862417 h 6133580"/>
              <a:gd name="connsiteX0" fmla="*/ 0 w 2832810"/>
              <a:gd name="connsiteY0" fmla="*/ 1862417 h 5685913"/>
              <a:gd name="connsiteX1" fmla="*/ 2832810 w 2832810"/>
              <a:gd name="connsiteY1" fmla="*/ 0 h 5685913"/>
              <a:gd name="connsiteX2" fmla="*/ 2508095 w 2832810"/>
              <a:gd name="connsiteY2" fmla="*/ 5685913 h 5685913"/>
              <a:gd name="connsiteX3" fmla="*/ 2503389 w 2832810"/>
              <a:gd name="connsiteY3" fmla="*/ 5658609 h 5685913"/>
              <a:gd name="connsiteX4" fmla="*/ 0 w 2832810"/>
              <a:gd name="connsiteY4" fmla="*/ 1862417 h 5685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2810" h="5685913">
                <a:moveTo>
                  <a:pt x="0" y="1862417"/>
                </a:moveTo>
                <a:lnTo>
                  <a:pt x="2832810" y="0"/>
                </a:lnTo>
                <a:lnTo>
                  <a:pt x="2508095" y="5685913"/>
                </a:lnTo>
                <a:lnTo>
                  <a:pt x="2503389" y="5658609"/>
                </a:lnTo>
                <a:lnTo>
                  <a:pt x="0" y="1862417"/>
                </a:lnTo>
                <a:close/>
              </a:path>
            </a:pathLst>
          </a:cu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6617E135-D1A0-4B22-98C1-2D7109AED3C4}"/>
              </a:ext>
            </a:extLst>
          </p:cNvPr>
          <p:cNvGrpSpPr/>
          <p:nvPr/>
        </p:nvGrpSpPr>
        <p:grpSpPr>
          <a:xfrm>
            <a:off x="1679929" y="847669"/>
            <a:ext cx="8832143" cy="5667793"/>
            <a:chOff x="1556457" y="847669"/>
            <a:chExt cx="8832143" cy="5667793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013D71A-8697-470E-A365-6ADB9D8D63D4}"/>
                </a:ext>
              </a:extLst>
            </p:cNvPr>
            <p:cNvSpPr/>
            <p:nvPr/>
          </p:nvSpPr>
          <p:spPr>
            <a:xfrm>
              <a:off x="1556457" y="1698775"/>
              <a:ext cx="3838222" cy="4816687"/>
            </a:xfrm>
            <a:prstGeom prst="roundRect">
              <a:avLst>
                <a:gd name="adj" fmla="val 623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A7B0779-7AF3-4EF9-B233-B350232D65EB}"/>
                </a:ext>
              </a:extLst>
            </p:cNvPr>
            <p:cNvSpPr/>
            <p:nvPr/>
          </p:nvSpPr>
          <p:spPr>
            <a:xfrm>
              <a:off x="1708857" y="1814063"/>
              <a:ext cx="3533422" cy="45861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84E0199B-D14A-45C3-8827-7F02A78C8088}"/>
                </a:ext>
              </a:extLst>
            </p:cNvPr>
            <p:cNvSpPr/>
            <p:nvPr/>
          </p:nvSpPr>
          <p:spPr>
            <a:xfrm>
              <a:off x="2570211" y="999390"/>
              <a:ext cx="1895964" cy="822132"/>
            </a:xfrm>
            <a:custGeom>
              <a:avLst/>
              <a:gdLst>
                <a:gd name="connsiteX0" fmla="*/ 843207 w 1895964"/>
                <a:gd name="connsiteY0" fmla="*/ 0 h 1008056"/>
                <a:gd name="connsiteX1" fmla="*/ 1052757 w 1895964"/>
                <a:gd name="connsiteY1" fmla="*/ 0 h 1008056"/>
                <a:gd name="connsiteX2" fmla="*/ 1052757 w 1895964"/>
                <a:gd name="connsiteY2" fmla="*/ 146758 h 1008056"/>
                <a:gd name="connsiteX3" fmla="*/ 1258679 w 1895964"/>
                <a:gd name="connsiteY3" fmla="*/ 146758 h 1008056"/>
                <a:gd name="connsiteX4" fmla="*/ 1744199 w 1895964"/>
                <a:gd name="connsiteY4" fmla="*/ 632278 h 1008056"/>
                <a:gd name="connsiteX5" fmla="*/ 1895964 w 1895964"/>
                <a:gd name="connsiteY5" fmla="*/ 1008056 h 1008056"/>
                <a:gd name="connsiteX6" fmla="*/ 947982 w 1895964"/>
                <a:gd name="connsiteY6" fmla="*/ 1004567 h 1008056"/>
                <a:gd name="connsiteX7" fmla="*/ 0 w 1895964"/>
                <a:gd name="connsiteY7" fmla="*/ 1008056 h 1008056"/>
                <a:gd name="connsiteX8" fmla="*/ 151765 w 1895964"/>
                <a:gd name="connsiteY8" fmla="*/ 632278 h 1008056"/>
                <a:gd name="connsiteX9" fmla="*/ 637285 w 1895964"/>
                <a:gd name="connsiteY9" fmla="*/ 146758 h 1008056"/>
                <a:gd name="connsiteX10" fmla="*/ 843207 w 1895964"/>
                <a:gd name="connsiteY10" fmla="*/ 146758 h 1008056"/>
                <a:gd name="connsiteX0" fmla="*/ 809869 w 1895964"/>
                <a:gd name="connsiteY0" fmla="*/ 0 h 1008056"/>
                <a:gd name="connsiteX1" fmla="*/ 1052757 w 1895964"/>
                <a:gd name="connsiteY1" fmla="*/ 0 h 1008056"/>
                <a:gd name="connsiteX2" fmla="*/ 1052757 w 1895964"/>
                <a:gd name="connsiteY2" fmla="*/ 146758 h 1008056"/>
                <a:gd name="connsiteX3" fmla="*/ 1258679 w 1895964"/>
                <a:gd name="connsiteY3" fmla="*/ 146758 h 1008056"/>
                <a:gd name="connsiteX4" fmla="*/ 1744199 w 1895964"/>
                <a:gd name="connsiteY4" fmla="*/ 632278 h 1008056"/>
                <a:gd name="connsiteX5" fmla="*/ 1895964 w 1895964"/>
                <a:gd name="connsiteY5" fmla="*/ 1008056 h 1008056"/>
                <a:gd name="connsiteX6" fmla="*/ 947982 w 1895964"/>
                <a:gd name="connsiteY6" fmla="*/ 1004567 h 1008056"/>
                <a:gd name="connsiteX7" fmla="*/ 0 w 1895964"/>
                <a:gd name="connsiteY7" fmla="*/ 1008056 h 1008056"/>
                <a:gd name="connsiteX8" fmla="*/ 151765 w 1895964"/>
                <a:gd name="connsiteY8" fmla="*/ 632278 h 1008056"/>
                <a:gd name="connsiteX9" fmla="*/ 637285 w 1895964"/>
                <a:gd name="connsiteY9" fmla="*/ 146758 h 1008056"/>
                <a:gd name="connsiteX10" fmla="*/ 843207 w 1895964"/>
                <a:gd name="connsiteY10" fmla="*/ 146758 h 1008056"/>
                <a:gd name="connsiteX11" fmla="*/ 809869 w 1895964"/>
                <a:gd name="connsiteY11" fmla="*/ 0 h 1008056"/>
                <a:gd name="connsiteX0" fmla="*/ 809869 w 1895964"/>
                <a:gd name="connsiteY0" fmla="*/ 5873 h 1013929"/>
                <a:gd name="connsiteX1" fmla="*/ 1095620 w 1895964"/>
                <a:gd name="connsiteY1" fmla="*/ 0 h 1013929"/>
                <a:gd name="connsiteX2" fmla="*/ 1052757 w 1895964"/>
                <a:gd name="connsiteY2" fmla="*/ 152631 h 1013929"/>
                <a:gd name="connsiteX3" fmla="*/ 1258679 w 1895964"/>
                <a:gd name="connsiteY3" fmla="*/ 152631 h 1013929"/>
                <a:gd name="connsiteX4" fmla="*/ 1744199 w 1895964"/>
                <a:gd name="connsiteY4" fmla="*/ 638151 h 1013929"/>
                <a:gd name="connsiteX5" fmla="*/ 1895964 w 1895964"/>
                <a:gd name="connsiteY5" fmla="*/ 1013929 h 1013929"/>
                <a:gd name="connsiteX6" fmla="*/ 947982 w 1895964"/>
                <a:gd name="connsiteY6" fmla="*/ 1010440 h 1013929"/>
                <a:gd name="connsiteX7" fmla="*/ 0 w 1895964"/>
                <a:gd name="connsiteY7" fmla="*/ 1013929 h 1013929"/>
                <a:gd name="connsiteX8" fmla="*/ 151765 w 1895964"/>
                <a:gd name="connsiteY8" fmla="*/ 638151 h 1013929"/>
                <a:gd name="connsiteX9" fmla="*/ 637285 w 1895964"/>
                <a:gd name="connsiteY9" fmla="*/ 152631 h 1013929"/>
                <a:gd name="connsiteX10" fmla="*/ 843207 w 1895964"/>
                <a:gd name="connsiteY10" fmla="*/ 152631 h 1013929"/>
                <a:gd name="connsiteX11" fmla="*/ 809869 w 1895964"/>
                <a:gd name="connsiteY11" fmla="*/ 5873 h 1013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95964" h="1013929">
                  <a:moveTo>
                    <a:pt x="809869" y="5873"/>
                  </a:moveTo>
                  <a:lnTo>
                    <a:pt x="1095620" y="0"/>
                  </a:lnTo>
                  <a:lnTo>
                    <a:pt x="1052757" y="152631"/>
                  </a:lnTo>
                  <a:lnTo>
                    <a:pt x="1258679" y="152631"/>
                  </a:lnTo>
                  <a:cubicBezTo>
                    <a:pt x="1526824" y="152631"/>
                    <a:pt x="1744199" y="370006"/>
                    <a:pt x="1744199" y="638151"/>
                  </a:cubicBezTo>
                  <a:cubicBezTo>
                    <a:pt x="1744199" y="759812"/>
                    <a:pt x="1895964" y="892268"/>
                    <a:pt x="1895964" y="1013929"/>
                  </a:cubicBezTo>
                  <a:lnTo>
                    <a:pt x="947982" y="1010440"/>
                  </a:lnTo>
                  <a:lnTo>
                    <a:pt x="0" y="1013929"/>
                  </a:lnTo>
                  <a:cubicBezTo>
                    <a:pt x="0" y="892268"/>
                    <a:pt x="151765" y="759812"/>
                    <a:pt x="151765" y="638151"/>
                  </a:cubicBezTo>
                  <a:cubicBezTo>
                    <a:pt x="151765" y="370006"/>
                    <a:pt x="369140" y="152631"/>
                    <a:pt x="637285" y="152631"/>
                  </a:cubicBezTo>
                  <a:lnTo>
                    <a:pt x="843207" y="152631"/>
                  </a:lnTo>
                  <a:cubicBezTo>
                    <a:pt x="843207" y="103712"/>
                    <a:pt x="809869" y="54792"/>
                    <a:pt x="809869" y="587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A6CBFA8-A960-4144-A543-EB398C7F4AFB}"/>
                </a:ext>
              </a:extLst>
            </p:cNvPr>
            <p:cNvSpPr/>
            <p:nvPr/>
          </p:nvSpPr>
          <p:spPr>
            <a:xfrm flipH="1">
              <a:off x="3517740" y="1122117"/>
              <a:ext cx="951835" cy="698373"/>
            </a:xfrm>
            <a:custGeom>
              <a:avLst/>
              <a:gdLst>
                <a:gd name="connsiteX0" fmla="*/ 637285 w 951835"/>
                <a:gd name="connsiteY0" fmla="*/ 0 h 861298"/>
                <a:gd name="connsiteX1" fmla="*/ 951835 w 951835"/>
                <a:gd name="connsiteY1" fmla="*/ 0 h 861298"/>
                <a:gd name="connsiteX2" fmla="*/ 951835 w 951835"/>
                <a:gd name="connsiteY2" fmla="*/ 857795 h 861298"/>
                <a:gd name="connsiteX3" fmla="*/ 0 w 951835"/>
                <a:gd name="connsiteY3" fmla="*/ 861298 h 861298"/>
                <a:gd name="connsiteX4" fmla="*/ 151765 w 951835"/>
                <a:gd name="connsiteY4" fmla="*/ 485520 h 861298"/>
                <a:gd name="connsiteX5" fmla="*/ 637285 w 951835"/>
                <a:gd name="connsiteY5" fmla="*/ 0 h 861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1835" h="861298">
                  <a:moveTo>
                    <a:pt x="637285" y="0"/>
                  </a:moveTo>
                  <a:lnTo>
                    <a:pt x="951835" y="0"/>
                  </a:lnTo>
                  <a:lnTo>
                    <a:pt x="951835" y="857795"/>
                  </a:lnTo>
                  <a:lnTo>
                    <a:pt x="0" y="861298"/>
                  </a:lnTo>
                  <a:cubicBezTo>
                    <a:pt x="0" y="739637"/>
                    <a:pt x="151765" y="607181"/>
                    <a:pt x="151765" y="485520"/>
                  </a:cubicBezTo>
                  <a:cubicBezTo>
                    <a:pt x="151765" y="217375"/>
                    <a:pt x="369140" y="0"/>
                    <a:pt x="637285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01C21AB2-89F3-459D-99EC-FEA15E96213F}"/>
                </a:ext>
              </a:extLst>
            </p:cNvPr>
            <p:cNvGrpSpPr/>
            <p:nvPr/>
          </p:nvGrpSpPr>
          <p:grpSpPr>
            <a:xfrm>
              <a:off x="3377635" y="847669"/>
              <a:ext cx="282756" cy="283972"/>
              <a:chOff x="3717744" y="104893"/>
              <a:chExt cx="234991" cy="236002"/>
            </a:xfrm>
          </p:grpSpPr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806356B4-FE1D-4BBF-9464-7EE3A69FAB6E}"/>
                  </a:ext>
                </a:extLst>
              </p:cNvPr>
              <p:cNvSpPr/>
              <p:nvPr/>
            </p:nvSpPr>
            <p:spPr>
              <a:xfrm>
                <a:off x="3717744" y="104893"/>
                <a:ext cx="234991" cy="23600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610D5B72-C64A-4EE0-BF02-BFD9986DFBF5}"/>
                  </a:ext>
                </a:extLst>
              </p:cNvPr>
              <p:cNvSpPr/>
              <p:nvPr/>
            </p:nvSpPr>
            <p:spPr>
              <a:xfrm>
                <a:off x="3758876" y="146292"/>
                <a:ext cx="138685" cy="1390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3A31391E-5CC4-4E62-A628-679731F7D0EE}"/>
                </a:ext>
              </a:extLst>
            </p:cNvPr>
            <p:cNvSpPr/>
            <p:nvPr/>
          </p:nvSpPr>
          <p:spPr>
            <a:xfrm>
              <a:off x="2570211" y="1801275"/>
              <a:ext cx="1895964" cy="48112"/>
            </a:xfrm>
            <a:custGeom>
              <a:avLst/>
              <a:gdLst>
                <a:gd name="connsiteX0" fmla="*/ 7264 w 1895964"/>
                <a:gd name="connsiteY0" fmla="*/ 0 h 48112"/>
                <a:gd name="connsiteX1" fmla="*/ 1888700 w 1895964"/>
                <a:gd name="connsiteY1" fmla="*/ 0 h 48112"/>
                <a:gd name="connsiteX2" fmla="*/ 1889443 w 1895964"/>
                <a:gd name="connsiteY2" fmla="*/ 2025 h 48112"/>
                <a:gd name="connsiteX3" fmla="*/ 1895964 w 1895964"/>
                <a:gd name="connsiteY3" fmla="*/ 48112 h 48112"/>
                <a:gd name="connsiteX4" fmla="*/ 947982 w 1895964"/>
                <a:gd name="connsiteY4" fmla="*/ 44623 h 48112"/>
                <a:gd name="connsiteX5" fmla="*/ 0 w 1895964"/>
                <a:gd name="connsiteY5" fmla="*/ 48112 h 48112"/>
                <a:gd name="connsiteX6" fmla="*/ 6521 w 1895964"/>
                <a:gd name="connsiteY6" fmla="*/ 2025 h 48112"/>
                <a:gd name="connsiteX7" fmla="*/ 7264 w 1895964"/>
                <a:gd name="connsiteY7" fmla="*/ 0 h 4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95964" h="48112">
                  <a:moveTo>
                    <a:pt x="7264" y="0"/>
                  </a:moveTo>
                  <a:lnTo>
                    <a:pt x="1888700" y="0"/>
                  </a:lnTo>
                  <a:lnTo>
                    <a:pt x="1889443" y="2025"/>
                  </a:lnTo>
                  <a:cubicBezTo>
                    <a:pt x="1893593" y="17528"/>
                    <a:pt x="1895964" y="32905"/>
                    <a:pt x="1895964" y="48112"/>
                  </a:cubicBezTo>
                  <a:lnTo>
                    <a:pt x="947982" y="44623"/>
                  </a:lnTo>
                  <a:lnTo>
                    <a:pt x="0" y="48112"/>
                  </a:lnTo>
                  <a:cubicBezTo>
                    <a:pt x="0" y="32905"/>
                    <a:pt x="2372" y="17528"/>
                    <a:pt x="6521" y="2025"/>
                  </a:cubicBezTo>
                  <a:lnTo>
                    <a:pt x="7264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8" name="Rectangle 72">
              <a:extLst>
                <a:ext uri="{FF2B5EF4-FFF2-40B4-BE49-F238E27FC236}">
                  <a16:creationId xmlns:a16="http://schemas.microsoft.com/office/drawing/2014/main" id="{D79E4D1E-C9B6-4A01-994E-15E45BF22B86}"/>
                </a:ext>
              </a:extLst>
            </p:cNvPr>
            <p:cNvSpPr/>
            <p:nvPr/>
          </p:nvSpPr>
          <p:spPr>
            <a:xfrm>
              <a:off x="3517740" y="1431271"/>
              <a:ext cx="110657" cy="276716"/>
            </a:xfrm>
            <a:custGeom>
              <a:avLst/>
              <a:gdLst>
                <a:gd name="connsiteX0" fmla="*/ 0 w 100820"/>
                <a:gd name="connsiteY0" fmla="*/ 0 h 276714"/>
                <a:gd name="connsiteX1" fmla="*/ 100820 w 100820"/>
                <a:gd name="connsiteY1" fmla="*/ 0 h 276714"/>
                <a:gd name="connsiteX2" fmla="*/ 100820 w 100820"/>
                <a:gd name="connsiteY2" fmla="*/ 276714 h 276714"/>
                <a:gd name="connsiteX3" fmla="*/ 0 w 100820"/>
                <a:gd name="connsiteY3" fmla="*/ 276714 h 276714"/>
                <a:gd name="connsiteX4" fmla="*/ 0 w 100820"/>
                <a:gd name="connsiteY4" fmla="*/ 0 h 276714"/>
                <a:gd name="connsiteX0" fmla="*/ 0 w 100820"/>
                <a:gd name="connsiteY0" fmla="*/ 0 h 276714"/>
                <a:gd name="connsiteX1" fmla="*/ 72245 w 100820"/>
                <a:gd name="connsiteY1" fmla="*/ 59531 h 276714"/>
                <a:gd name="connsiteX2" fmla="*/ 100820 w 100820"/>
                <a:gd name="connsiteY2" fmla="*/ 276714 h 276714"/>
                <a:gd name="connsiteX3" fmla="*/ 0 w 100820"/>
                <a:gd name="connsiteY3" fmla="*/ 276714 h 276714"/>
                <a:gd name="connsiteX4" fmla="*/ 0 w 100820"/>
                <a:gd name="connsiteY4" fmla="*/ 0 h 276714"/>
                <a:gd name="connsiteX0" fmla="*/ 0 w 100820"/>
                <a:gd name="connsiteY0" fmla="*/ 0 h 276714"/>
                <a:gd name="connsiteX1" fmla="*/ 100820 w 100820"/>
                <a:gd name="connsiteY1" fmla="*/ 276714 h 276714"/>
                <a:gd name="connsiteX2" fmla="*/ 0 w 100820"/>
                <a:gd name="connsiteY2" fmla="*/ 276714 h 276714"/>
                <a:gd name="connsiteX3" fmla="*/ 0 w 100820"/>
                <a:gd name="connsiteY3" fmla="*/ 0 h 276714"/>
                <a:gd name="connsiteX0" fmla="*/ 0 w 102928"/>
                <a:gd name="connsiteY0" fmla="*/ 0 h 276714"/>
                <a:gd name="connsiteX1" fmla="*/ 100820 w 102928"/>
                <a:gd name="connsiteY1" fmla="*/ 276714 h 276714"/>
                <a:gd name="connsiteX2" fmla="*/ 0 w 102928"/>
                <a:gd name="connsiteY2" fmla="*/ 276714 h 276714"/>
                <a:gd name="connsiteX3" fmla="*/ 0 w 102928"/>
                <a:gd name="connsiteY3" fmla="*/ 0 h 276714"/>
                <a:gd name="connsiteX0" fmla="*/ 0 w 110657"/>
                <a:gd name="connsiteY0" fmla="*/ 2 h 276716"/>
                <a:gd name="connsiteX1" fmla="*/ 100820 w 110657"/>
                <a:gd name="connsiteY1" fmla="*/ 276716 h 276716"/>
                <a:gd name="connsiteX2" fmla="*/ 0 w 110657"/>
                <a:gd name="connsiteY2" fmla="*/ 276716 h 276716"/>
                <a:gd name="connsiteX3" fmla="*/ 0 w 110657"/>
                <a:gd name="connsiteY3" fmla="*/ 2 h 276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657" h="276716">
                  <a:moveTo>
                    <a:pt x="0" y="2"/>
                  </a:moveTo>
                  <a:cubicBezTo>
                    <a:pt x="128857" y="-629"/>
                    <a:pt x="117220" y="101134"/>
                    <a:pt x="100820" y="276716"/>
                  </a:cubicBezTo>
                  <a:lnTo>
                    <a:pt x="0" y="27671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F11AD3AA-F87D-416D-A557-C0F248A15593}"/>
                </a:ext>
              </a:extLst>
            </p:cNvPr>
            <p:cNvGrpSpPr/>
            <p:nvPr/>
          </p:nvGrpSpPr>
          <p:grpSpPr>
            <a:xfrm>
              <a:off x="6026667" y="2089707"/>
              <a:ext cx="4361933" cy="3785696"/>
              <a:chOff x="6026667" y="1562905"/>
              <a:chExt cx="4361933" cy="3785696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B6AE6B2A-1669-422D-AA3B-D9C97356C2EF}"/>
                  </a:ext>
                </a:extLst>
              </p:cNvPr>
              <p:cNvGrpSpPr/>
              <p:nvPr/>
            </p:nvGrpSpPr>
            <p:grpSpPr>
              <a:xfrm>
                <a:off x="6026667" y="1562905"/>
                <a:ext cx="4361933" cy="682967"/>
                <a:chOff x="6096000" y="1941147"/>
                <a:chExt cx="5840032" cy="914400"/>
              </a:xfrm>
            </p:grpSpPr>
            <p:sp>
              <p:nvSpPr>
                <p:cNvPr id="95" name="Rectangle: Rounded Corners 94">
                  <a:extLst>
                    <a:ext uri="{FF2B5EF4-FFF2-40B4-BE49-F238E27FC236}">
                      <a16:creationId xmlns:a16="http://schemas.microsoft.com/office/drawing/2014/main" id="{3F05BE3B-38E8-4B8F-A2C1-1B1A44551D5D}"/>
                    </a:ext>
                  </a:extLst>
                </p:cNvPr>
                <p:cNvSpPr/>
                <p:nvPr/>
              </p:nvSpPr>
              <p:spPr>
                <a:xfrm>
                  <a:off x="6259683" y="1941147"/>
                  <a:ext cx="5676349" cy="914400"/>
                </a:xfrm>
                <a:prstGeom prst="roundRect">
                  <a:avLst>
                    <a:gd name="adj" fmla="val 48551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A2548EEF-1476-48FD-AEF0-51ECD22BE576}"/>
                    </a:ext>
                  </a:extLst>
                </p:cNvPr>
                <p:cNvGrpSpPr/>
                <p:nvPr/>
              </p:nvGrpSpPr>
              <p:grpSpPr>
                <a:xfrm>
                  <a:off x="6096000" y="1941147"/>
                  <a:ext cx="914400" cy="914400"/>
                  <a:chOff x="6908800" y="2172820"/>
                  <a:chExt cx="914400" cy="914400"/>
                </a:xfrm>
              </p:grpSpPr>
              <p:sp>
                <p:nvSpPr>
                  <p:cNvPr id="91" name="Oval 90">
                    <a:extLst>
                      <a:ext uri="{FF2B5EF4-FFF2-40B4-BE49-F238E27FC236}">
                        <a16:creationId xmlns:a16="http://schemas.microsoft.com/office/drawing/2014/main" id="{7704904F-4FEB-49C3-8D99-80A5C479D274}"/>
                      </a:ext>
                    </a:extLst>
                  </p:cNvPr>
                  <p:cNvSpPr/>
                  <p:nvPr/>
                </p:nvSpPr>
                <p:spPr>
                  <a:xfrm>
                    <a:off x="6908800" y="2172820"/>
                    <a:ext cx="914400" cy="914400"/>
                  </a:xfrm>
                  <a:prstGeom prst="ellipse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200"/>
                  </a:p>
                </p:txBody>
              </p:sp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434BB4B5-E721-49AC-BC31-D364A685A97E}"/>
                      </a:ext>
                    </a:extLst>
                  </p:cNvPr>
                  <p:cNvSpPr/>
                  <p:nvPr/>
                </p:nvSpPr>
                <p:spPr>
                  <a:xfrm>
                    <a:off x="6908800" y="2172820"/>
                    <a:ext cx="914400" cy="914400"/>
                  </a:xfrm>
                  <a:prstGeom prst="ellipse">
                    <a:avLst/>
                  </a:prstGeom>
                  <a:noFill/>
                  <a:ln w="34925">
                    <a:solidFill>
                      <a:schemeClr val="bg1"/>
                    </a:solidFill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200"/>
                  </a:p>
                </p:txBody>
              </p:sp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D6A15786-2358-4AEF-96D5-60161C9789E7}"/>
                      </a:ext>
                    </a:extLst>
                  </p:cNvPr>
                  <p:cNvSpPr txBox="1"/>
                  <p:nvPr/>
                </p:nvSpPr>
                <p:spPr>
                  <a:xfrm>
                    <a:off x="7085013" y="2399188"/>
                    <a:ext cx="561975" cy="45327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01</a:t>
                    </a:r>
                    <a:endParaRPr lang="en-IN" sz="16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A264BD00-BE58-4C46-934C-E797A3F4A594}"/>
                    </a:ext>
                  </a:extLst>
                </p:cNvPr>
                <p:cNvSpPr/>
                <p:nvPr/>
              </p:nvSpPr>
              <p:spPr>
                <a:xfrm>
                  <a:off x="7162858" y="2075182"/>
                  <a:ext cx="4326776" cy="61810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200" b="1" i="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Lorem Ipsum</a:t>
                  </a:r>
                  <a:r>
                    <a:rPr lang="en-US" sz="1200" b="0" i="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 is simply dummy text of the printing and typesetting industry.</a:t>
                  </a:r>
                  <a:endParaRPr lang="en-I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CF03EABF-5D2C-4E93-A1D6-2EDDC1374516}"/>
                  </a:ext>
                </a:extLst>
              </p:cNvPr>
              <p:cNvGrpSpPr/>
              <p:nvPr/>
            </p:nvGrpSpPr>
            <p:grpSpPr>
              <a:xfrm>
                <a:off x="6026667" y="2597148"/>
                <a:ext cx="4361933" cy="682967"/>
                <a:chOff x="6096000" y="1941147"/>
                <a:chExt cx="5840032" cy="914400"/>
              </a:xfrm>
            </p:grpSpPr>
            <p:sp>
              <p:nvSpPr>
                <p:cNvPr id="99" name="Rectangle: Rounded Corners 98">
                  <a:extLst>
                    <a:ext uri="{FF2B5EF4-FFF2-40B4-BE49-F238E27FC236}">
                      <a16:creationId xmlns:a16="http://schemas.microsoft.com/office/drawing/2014/main" id="{D139B6BE-CB81-43E8-BEF2-6D59472C8A67}"/>
                    </a:ext>
                  </a:extLst>
                </p:cNvPr>
                <p:cNvSpPr/>
                <p:nvPr/>
              </p:nvSpPr>
              <p:spPr>
                <a:xfrm>
                  <a:off x="6259683" y="1941147"/>
                  <a:ext cx="5676349" cy="914400"/>
                </a:xfrm>
                <a:prstGeom prst="roundRect">
                  <a:avLst>
                    <a:gd name="adj" fmla="val 48551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grpSp>
              <p:nvGrpSpPr>
                <p:cNvPr id="100" name="Group 99">
                  <a:extLst>
                    <a:ext uri="{FF2B5EF4-FFF2-40B4-BE49-F238E27FC236}">
                      <a16:creationId xmlns:a16="http://schemas.microsoft.com/office/drawing/2014/main" id="{416C9C55-D539-46EC-98DA-2194393D5F36}"/>
                    </a:ext>
                  </a:extLst>
                </p:cNvPr>
                <p:cNvGrpSpPr/>
                <p:nvPr/>
              </p:nvGrpSpPr>
              <p:grpSpPr>
                <a:xfrm>
                  <a:off x="6096000" y="1941147"/>
                  <a:ext cx="914400" cy="914400"/>
                  <a:chOff x="6908800" y="2172820"/>
                  <a:chExt cx="914400" cy="914400"/>
                </a:xfrm>
              </p:grpSpPr>
              <p:sp>
                <p:nvSpPr>
                  <p:cNvPr id="102" name="Oval 101">
                    <a:extLst>
                      <a:ext uri="{FF2B5EF4-FFF2-40B4-BE49-F238E27FC236}">
                        <a16:creationId xmlns:a16="http://schemas.microsoft.com/office/drawing/2014/main" id="{B5B934B0-D070-4FC9-8688-37E6D235A141}"/>
                      </a:ext>
                    </a:extLst>
                  </p:cNvPr>
                  <p:cNvSpPr/>
                  <p:nvPr/>
                </p:nvSpPr>
                <p:spPr>
                  <a:xfrm>
                    <a:off x="6908800" y="2172820"/>
                    <a:ext cx="914400" cy="9144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200"/>
                  </a:p>
                </p:txBody>
              </p:sp>
              <p:sp>
                <p:nvSpPr>
                  <p:cNvPr id="103" name="Oval 102">
                    <a:extLst>
                      <a:ext uri="{FF2B5EF4-FFF2-40B4-BE49-F238E27FC236}">
                        <a16:creationId xmlns:a16="http://schemas.microsoft.com/office/drawing/2014/main" id="{9CAAF9D2-4853-4394-A7B0-E729090345B5}"/>
                      </a:ext>
                    </a:extLst>
                  </p:cNvPr>
                  <p:cNvSpPr/>
                  <p:nvPr/>
                </p:nvSpPr>
                <p:spPr>
                  <a:xfrm>
                    <a:off x="6908800" y="2172820"/>
                    <a:ext cx="914400" cy="914400"/>
                  </a:xfrm>
                  <a:prstGeom prst="ellipse">
                    <a:avLst/>
                  </a:prstGeom>
                  <a:noFill/>
                  <a:ln w="34925">
                    <a:solidFill>
                      <a:schemeClr val="bg1"/>
                    </a:solidFill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200"/>
                  </a:p>
                </p:txBody>
              </p:sp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AC60EB8C-AC9E-4D97-B39A-67F3ED4F6962}"/>
                      </a:ext>
                    </a:extLst>
                  </p:cNvPr>
                  <p:cNvSpPr txBox="1"/>
                  <p:nvPr/>
                </p:nvSpPr>
                <p:spPr>
                  <a:xfrm>
                    <a:off x="7085013" y="2399188"/>
                    <a:ext cx="561975" cy="45327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02</a:t>
                    </a:r>
                    <a:endParaRPr lang="en-IN" sz="16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DEEFF692-552A-4231-9601-05BA5D19F977}"/>
                    </a:ext>
                  </a:extLst>
                </p:cNvPr>
                <p:cNvSpPr/>
                <p:nvPr/>
              </p:nvSpPr>
              <p:spPr>
                <a:xfrm>
                  <a:off x="7162858" y="2075182"/>
                  <a:ext cx="4326776" cy="61810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200" b="1" i="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Lorem Ipsum</a:t>
                  </a:r>
                  <a:r>
                    <a:rPr lang="en-US" sz="1200" b="0" i="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 is simply dummy text of the printing and typesetting industry.</a:t>
                  </a:r>
                  <a:endParaRPr lang="en-I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DEB0F2AA-B587-48FE-A458-5C3836FF08FC}"/>
                  </a:ext>
                </a:extLst>
              </p:cNvPr>
              <p:cNvGrpSpPr/>
              <p:nvPr/>
            </p:nvGrpSpPr>
            <p:grpSpPr>
              <a:xfrm>
                <a:off x="6026667" y="3631391"/>
                <a:ext cx="4361933" cy="682967"/>
                <a:chOff x="6096000" y="1941147"/>
                <a:chExt cx="5840032" cy="914400"/>
              </a:xfrm>
            </p:grpSpPr>
            <p:sp>
              <p:nvSpPr>
                <p:cNvPr id="106" name="Rectangle: Rounded Corners 105">
                  <a:extLst>
                    <a:ext uri="{FF2B5EF4-FFF2-40B4-BE49-F238E27FC236}">
                      <a16:creationId xmlns:a16="http://schemas.microsoft.com/office/drawing/2014/main" id="{9CA58532-BCEF-4F51-9F91-125757A8A375}"/>
                    </a:ext>
                  </a:extLst>
                </p:cNvPr>
                <p:cNvSpPr/>
                <p:nvPr/>
              </p:nvSpPr>
              <p:spPr>
                <a:xfrm>
                  <a:off x="6259683" y="1941147"/>
                  <a:ext cx="5676349" cy="914400"/>
                </a:xfrm>
                <a:prstGeom prst="roundRect">
                  <a:avLst>
                    <a:gd name="adj" fmla="val 48551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grpSp>
              <p:nvGrpSpPr>
                <p:cNvPr id="107" name="Group 106">
                  <a:extLst>
                    <a:ext uri="{FF2B5EF4-FFF2-40B4-BE49-F238E27FC236}">
                      <a16:creationId xmlns:a16="http://schemas.microsoft.com/office/drawing/2014/main" id="{722E350A-5453-4E6E-A4AF-3D0022B878E2}"/>
                    </a:ext>
                  </a:extLst>
                </p:cNvPr>
                <p:cNvGrpSpPr/>
                <p:nvPr/>
              </p:nvGrpSpPr>
              <p:grpSpPr>
                <a:xfrm>
                  <a:off x="6096000" y="1941147"/>
                  <a:ext cx="914400" cy="914400"/>
                  <a:chOff x="6908800" y="2172820"/>
                  <a:chExt cx="914400" cy="914400"/>
                </a:xfrm>
              </p:grpSpPr>
              <p:sp>
                <p:nvSpPr>
                  <p:cNvPr id="109" name="Oval 108">
                    <a:extLst>
                      <a:ext uri="{FF2B5EF4-FFF2-40B4-BE49-F238E27FC236}">
                        <a16:creationId xmlns:a16="http://schemas.microsoft.com/office/drawing/2014/main" id="{187B2E42-14A0-445B-922A-70C1756A433B}"/>
                      </a:ext>
                    </a:extLst>
                  </p:cNvPr>
                  <p:cNvSpPr/>
                  <p:nvPr/>
                </p:nvSpPr>
                <p:spPr>
                  <a:xfrm>
                    <a:off x="6908800" y="2172820"/>
                    <a:ext cx="914400" cy="9144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200"/>
                  </a:p>
                </p:txBody>
              </p:sp>
              <p:sp>
                <p:nvSpPr>
                  <p:cNvPr id="110" name="Oval 109">
                    <a:extLst>
                      <a:ext uri="{FF2B5EF4-FFF2-40B4-BE49-F238E27FC236}">
                        <a16:creationId xmlns:a16="http://schemas.microsoft.com/office/drawing/2014/main" id="{71874ABF-ECED-4C5F-B969-49B42DE95149}"/>
                      </a:ext>
                    </a:extLst>
                  </p:cNvPr>
                  <p:cNvSpPr/>
                  <p:nvPr/>
                </p:nvSpPr>
                <p:spPr>
                  <a:xfrm>
                    <a:off x="6908800" y="2172820"/>
                    <a:ext cx="914400" cy="914400"/>
                  </a:xfrm>
                  <a:prstGeom prst="ellipse">
                    <a:avLst/>
                  </a:prstGeom>
                  <a:noFill/>
                  <a:ln w="34925">
                    <a:solidFill>
                      <a:schemeClr val="bg1"/>
                    </a:solidFill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200"/>
                  </a:p>
                </p:txBody>
              </p:sp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394EE863-9352-4483-A27C-2680565AD1D9}"/>
                      </a:ext>
                    </a:extLst>
                  </p:cNvPr>
                  <p:cNvSpPr txBox="1"/>
                  <p:nvPr/>
                </p:nvSpPr>
                <p:spPr>
                  <a:xfrm>
                    <a:off x="7085013" y="2399188"/>
                    <a:ext cx="561975" cy="45327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03</a:t>
                    </a:r>
                    <a:endParaRPr lang="en-IN" sz="16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FAA11D34-C2F2-4ACD-932C-E0627A02DB40}"/>
                    </a:ext>
                  </a:extLst>
                </p:cNvPr>
                <p:cNvSpPr/>
                <p:nvPr/>
              </p:nvSpPr>
              <p:spPr>
                <a:xfrm>
                  <a:off x="7162858" y="2075182"/>
                  <a:ext cx="4326776" cy="61810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200" b="1" i="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Lorem Ipsum</a:t>
                  </a:r>
                  <a:r>
                    <a:rPr lang="en-US" sz="1200" b="0" i="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 is simply dummy text of the printing and typesetting industry.</a:t>
                  </a:r>
                  <a:endParaRPr lang="en-I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D0E721E4-614B-4052-9672-E6F0E1812DB4}"/>
                  </a:ext>
                </a:extLst>
              </p:cNvPr>
              <p:cNvGrpSpPr/>
              <p:nvPr/>
            </p:nvGrpSpPr>
            <p:grpSpPr>
              <a:xfrm>
                <a:off x="6026667" y="4665634"/>
                <a:ext cx="4361933" cy="682967"/>
                <a:chOff x="6096000" y="1941147"/>
                <a:chExt cx="5840032" cy="914400"/>
              </a:xfrm>
            </p:grpSpPr>
            <p:sp>
              <p:nvSpPr>
                <p:cNvPr id="113" name="Rectangle: Rounded Corners 112">
                  <a:extLst>
                    <a:ext uri="{FF2B5EF4-FFF2-40B4-BE49-F238E27FC236}">
                      <a16:creationId xmlns:a16="http://schemas.microsoft.com/office/drawing/2014/main" id="{1048D83F-D466-46E2-80DF-9591497F7529}"/>
                    </a:ext>
                  </a:extLst>
                </p:cNvPr>
                <p:cNvSpPr/>
                <p:nvPr/>
              </p:nvSpPr>
              <p:spPr>
                <a:xfrm>
                  <a:off x="6259683" y="1941147"/>
                  <a:ext cx="5676349" cy="914400"/>
                </a:xfrm>
                <a:prstGeom prst="roundRect">
                  <a:avLst>
                    <a:gd name="adj" fmla="val 48551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05CBEBB4-5726-4DB6-AB4A-1C2CE0EA7472}"/>
                    </a:ext>
                  </a:extLst>
                </p:cNvPr>
                <p:cNvGrpSpPr/>
                <p:nvPr/>
              </p:nvGrpSpPr>
              <p:grpSpPr>
                <a:xfrm>
                  <a:off x="6096000" y="1941147"/>
                  <a:ext cx="914400" cy="914400"/>
                  <a:chOff x="6908800" y="2172820"/>
                  <a:chExt cx="914400" cy="914400"/>
                </a:xfrm>
              </p:grpSpPr>
              <p:sp>
                <p:nvSpPr>
                  <p:cNvPr id="116" name="Oval 115">
                    <a:extLst>
                      <a:ext uri="{FF2B5EF4-FFF2-40B4-BE49-F238E27FC236}">
                        <a16:creationId xmlns:a16="http://schemas.microsoft.com/office/drawing/2014/main" id="{57D7B27E-D911-4930-A141-42EAEE21EE5D}"/>
                      </a:ext>
                    </a:extLst>
                  </p:cNvPr>
                  <p:cNvSpPr/>
                  <p:nvPr/>
                </p:nvSpPr>
                <p:spPr>
                  <a:xfrm>
                    <a:off x="6908800" y="2172820"/>
                    <a:ext cx="914400" cy="9144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200"/>
                  </a:p>
                </p:txBody>
              </p:sp>
              <p:sp>
                <p:nvSpPr>
                  <p:cNvPr id="117" name="Oval 116">
                    <a:extLst>
                      <a:ext uri="{FF2B5EF4-FFF2-40B4-BE49-F238E27FC236}">
                        <a16:creationId xmlns:a16="http://schemas.microsoft.com/office/drawing/2014/main" id="{D7770351-8391-4B70-A431-692260AD7E3A}"/>
                      </a:ext>
                    </a:extLst>
                  </p:cNvPr>
                  <p:cNvSpPr/>
                  <p:nvPr/>
                </p:nvSpPr>
                <p:spPr>
                  <a:xfrm>
                    <a:off x="6908800" y="2172820"/>
                    <a:ext cx="914400" cy="914400"/>
                  </a:xfrm>
                  <a:prstGeom prst="ellipse">
                    <a:avLst/>
                  </a:prstGeom>
                  <a:noFill/>
                  <a:ln w="34925">
                    <a:solidFill>
                      <a:schemeClr val="bg1"/>
                    </a:solidFill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200"/>
                  </a:p>
                </p:txBody>
              </p:sp>
              <p:sp>
                <p:nvSpPr>
                  <p:cNvPr id="118" name="TextBox 117">
                    <a:extLst>
                      <a:ext uri="{FF2B5EF4-FFF2-40B4-BE49-F238E27FC236}">
                        <a16:creationId xmlns:a16="http://schemas.microsoft.com/office/drawing/2014/main" id="{6D28F145-35B4-466B-BCCE-B77F35A2F034}"/>
                      </a:ext>
                    </a:extLst>
                  </p:cNvPr>
                  <p:cNvSpPr txBox="1"/>
                  <p:nvPr/>
                </p:nvSpPr>
                <p:spPr>
                  <a:xfrm>
                    <a:off x="7085013" y="2399188"/>
                    <a:ext cx="561975" cy="45327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04</a:t>
                    </a:r>
                    <a:endParaRPr lang="en-IN" sz="16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7581B267-8B99-4433-B8D6-BF660D821C77}"/>
                    </a:ext>
                  </a:extLst>
                </p:cNvPr>
                <p:cNvSpPr/>
                <p:nvPr/>
              </p:nvSpPr>
              <p:spPr>
                <a:xfrm>
                  <a:off x="7162858" y="2075182"/>
                  <a:ext cx="4326776" cy="61810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200" b="1" i="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Lorem Ipsum</a:t>
                  </a:r>
                  <a:r>
                    <a:rPr lang="en-US" sz="1200" b="0" i="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 is simply dummy text of the printing and typesetting industry.</a:t>
                  </a:r>
                  <a:endParaRPr lang="en-I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3B16561-45CC-4863-8207-8710AF5259D3}"/>
                </a:ext>
              </a:extLst>
            </p:cNvPr>
            <p:cNvGrpSpPr/>
            <p:nvPr/>
          </p:nvGrpSpPr>
          <p:grpSpPr>
            <a:xfrm>
              <a:off x="2139056" y="2657789"/>
              <a:ext cx="2673024" cy="3500639"/>
              <a:chOff x="2548265" y="1806874"/>
              <a:chExt cx="2673024" cy="3500639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031AAE13-9114-4CD4-916D-E6BC78D8FF3D}"/>
                  </a:ext>
                </a:extLst>
              </p:cNvPr>
              <p:cNvGrpSpPr/>
              <p:nvPr/>
            </p:nvGrpSpPr>
            <p:grpSpPr>
              <a:xfrm>
                <a:off x="2548265" y="1806874"/>
                <a:ext cx="2673024" cy="449943"/>
                <a:chOff x="2548265" y="1806874"/>
                <a:chExt cx="2673024" cy="449943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BD8139B7-329C-46BC-A1B3-03A5578EE122}"/>
                    </a:ext>
                  </a:extLst>
                </p:cNvPr>
                <p:cNvGrpSpPr/>
                <p:nvPr/>
              </p:nvGrpSpPr>
              <p:grpSpPr>
                <a:xfrm>
                  <a:off x="2548265" y="1806874"/>
                  <a:ext cx="720715" cy="449943"/>
                  <a:chOff x="2548265" y="1828799"/>
                  <a:chExt cx="720715" cy="449943"/>
                </a:xfrm>
              </p:grpSpPr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11BDEBC1-DBB0-4F25-9834-86F6A2E27F50}"/>
                      </a:ext>
                    </a:extLst>
                  </p:cNvPr>
                  <p:cNvSpPr/>
                  <p:nvPr/>
                </p:nvSpPr>
                <p:spPr>
                  <a:xfrm>
                    <a:off x="2548265" y="1828799"/>
                    <a:ext cx="475923" cy="449943"/>
                  </a:xfrm>
                  <a:prstGeom prst="rect">
                    <a:avLst/>
                  </a:prstGeom>
                  <a:noFill/>
                  <a:ln w="57150"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3" name="Freeform: Shape 12">
                    <a:extLst>
                      <a:ext uri="{FF2B5EF4-FFF2-40B4-BE49-F238E27FC236}">
                        <a16:creationId xmlns:a16="http://schemas.microsoft.com/office/drawing/2014/main" id="{E3364296-1532-4C26-AC19-4C9ED35E77B0}"/>
                      </a:ext>
                    </a:extLst>
                  </p:cNvPr>
                  <p:cNvSpPr/>
                  <p:nvPr/>
                </p:nvSpPr>
                <p:spPr>
                  <a:xfrm rot="20775735">
                    <a:off x="2689860" y="1834514"/>
                    <a:ext cx="579120" cy="274320"/>
                  </a:xfrm>
                  <a:custGeom>
                    <a:avLst/>
                    <a:gdLst>
                      <a:gd name="connsiteX0" fmla="*/ 0 w 579120"/>
                      <a:gd name="connsiteY0" fmla="*/ 83820 h 274320"/>
                      <a:gd name="connsiteX1" fmla="*/ 137160 w 579120"/>
                      <a:gd name="connsiteY1" fmla="*/ 274320 h 274320"/>
                      <a:gd name="connsiteX2" fmla="*/ 579120 w 579120"/>
                      <a:gd name="connsiteY2" fmla="*/ 0 h 2743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79120" h="274320">
                        <a:moveTo>
                          <a:pt x="0" y="83820"/>
                        </a:moveTo>
                        <a:lnTo>
                          <a:pt x="137160" y="274320"/>
                        </a:lnTo>
                        <a:lnTo>
                          <a:pt x="579120" y="0"/>
                        </a:lnTo>
                      </a:path>
                    </a:pathLst>
                  </a:custGeom>
                  <a:noFill/>
                  <a:ln w="762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94F5CD12-C472-476D-87D3-287300E0BCB6}"/>
                    </a:ext>
                  </a:extLst>
                </p:cNvPr>
                <p:cNvGrpSpPr/>
                <p:nvPr/>
              </p:nvGrpSpPr>
              <p:grpSpPr>
                <a:xfrm>
                  <a:off x="3443110" y="1845119"/>
                  <a:ext cx="1778179" cy="373452"/>
                  <a:chOff x="3443110" y="1769673"/>
                  <a:chExt cx="1778179" cy="373452"/>
                </a:xfrm>
              </p:grpSpPr>
              <p:sp>
                <p:nvSpPr>
                  <p:cNvPr id="24" name="Rectangle: Rounded Corners 23">
                    <a:extLst>
                      <a:ext uri="{FF2B5EF4-FFF2-40B4-BE49-F238E27FC236}">
                        <a16:creationId xmlns:a16="http://schemas.microsoft.com/office/drawing/2014/main" id="{99C08160-6919-4823-8C94-C4DC1BFF3127}"/>
                      </a:ext>
                    </a:extLst>
                  </p:cNvPr>
                  <p:cNvSpPr/>
                  <p:nvPr/>
                </p:nvSpPr>
                <p:spPr>
                  <a:xfrm>
                    <a:off x="3443110" y="1769673"/>
                    <a:ext cx="1569077" cy="59126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5" name="Rectangle: Rounded Corners 24">
                    <a:extLst>
                      <a:ext uri="{FF2B5EF4-FFF2-40B4-BE49-F238E27FC236}">
                        <a16:creationId xmlns:a16="http://schemas.microsoft.com/office/drawing/2014/main" id="{3FE6F769-AF5F-495B-8D1F-B2567E9E45C7}"/>
                      </a:ext>
                    </a:extLst>
                  </p:cNvPr>
                  <p:cNvSpPr/>
                  <p:nvPr/>
                </p:nvSpPr>
                <p:spPr>
                  <a:xfrm>
                    <a:off x="3443110" y="1865874"/>
                    <a:ext cx="1778179" cy="97227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  <a:alpha val="34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6" name="Rectangle: Rounded Corners 25">
                    <a:extLst>
                      <a:ext uri="{FF2B5EF4-FFF2-40B4-BE49-F238E27FC236}">
                        <a16:creationId xmlns:a16="http://schemas.microsoft.com/office/drawing/2014/main" id="{832DE3E1-6C36-4809-9849-2A5AF0D5B1B8}"/>
                      </a:ext>
                    </a:extLst>
                  </p:cNvPr>
                  <p:cNvSpPr/>
                  <p:nvPr/>
                </p:nvSpPr>
                <p:spPr>
                  <a:xfrm>
                    <a:off x="3443110" y="2000176"/>
                    <a:ext cx="1778179" cy="142949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  <a:alpha val="42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78E49FD3-2E78-4B0D-8A8A-F111D5FA2436}"/>
                  </a:ext>
                </a:extLst>
              </p:cNvPr>
              <p:cNvGrpSpPr/>
              <p:nvPr/>
            </p:nvGrpSpPr>
            <p:grpSpPr>
              <a:xfrm>
                <a:off x="2548265" y="2823773"/>
                <a:ext cx="2673024" cy="449943"/>
                <a:chOff x="2548265" y="2855222"/>
                <a:chExt cx="2673024" cy="449943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ABDC0B00-8C54-4172-8599-53C2816E334F}"/>
                    </a:ext>
                  </a:extLst>
                </p:cNvPr>
                <p:cNvGrpSpPr/>
                <p:nvPr/>
              </p:nvGrpSpPr>
              <p:grpSpPr>
                <a:xfrm>
                  <a:off x="2548265" y="2855222"/>
                  <a:ext cx="720715" cy="449943"/>
                  <a:chOff x="2548265" y="1828799"/>
                  <a:chExt cx="720715" cy="449943"/>
                </a:xfrm>
              </p:grpSpPr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CA56F821-DB4A-4B81-9143-D816258AFBFE}"/>
                      </a:ext>
                    </a:extLst>
                  </p:cNvPr>
                  <p:cNvSpPr/>
                  <p:nvPr/>
                </p:nvSpPr>
                <p:spPr>
                  <a:xfrm>
                    <a:off x="2548265" y="1828799"/>
                    <a:ext cx="475923" cy="449943"/>
                  </a:xfrm>
                  <a:prstGeom prst="rect">
                    <a:avLst/>
                  </a:prstGeom>
                  <a:noFill/>
                  <a:ln w="5715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7" name="Freeform: Shape 16">
                    <a:extLst>
                      <a:ext uri="{FF2B5EF4-FFF2-40B4-BE49-F238E27FC236}">
                        <a16:creationId xmlns:a16="http://schemas.microsoft.com/office/drawing/2014/main" id="{7148B68C-DD5D-47E6-9940-ACD2665EC61D}"/>
                      </a:ext>
                    </a:extLst>
                  </p:cNvPr>
                  <p:cNvSpPr/>
                  <p:nvPr/>
                </p:nvSpPr>
                <p:spPr>
                  <a:xfrm rot="20775735">
                    <a:off x="2689860" y="1834514"/>
                    <a:ext cx="579120" cy="274320"/>
                  </a:xfrm>
                  <a:custGeom>
                    <a:avLst/>
                    <a:gdLst>
                      <a:gd name="connsiteX0" fmla="*/ 0 w 579120"/>
                      <a:gd name="connsiteY0" fmla="*/ 83820 h 274320"/>
                      <a:gd name="connsiteX1" fmla="*/ 137160 w 579120"/>
                      <a:gd name="connsiteY1" fmla="*/ 274320 h 274320"/>
                      <a:gd name="connsiteX2" fmla="*/ 579120 w 579120"/>
                      <a:gd name="connsiteY2" fmla="*/ 0 h 2743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79120" h="274320">
                        <a:moveTo>
                          <a:pt x="0" y="83820"/>
                        </a:moveTo>
                        <a:lnTo>
                          <a:pt x="137160" y="274320"/>
                        </a:lnTo>
                        <a:lnTo>
                          <a:pt x="579120" y="0"/>
                        </a:lnTo>
                      </a:path>
                    </a:pathLst>
                  </a:custGeom>
                  <a:noFill/>
                  <a:ln w="762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EE58F3C6-F8BF-4CDF-93FB-27DA4C25F5AB}"/>
                    </a:ext>
                  </a:extLst>
                </p:cNvPr>
                <p:cNvGrpSpPr/>
                <p:nvPr/>
              </p:nvGrpSpPr>
              <p:grpSpPr>
                <a:xfrm>
                  <a:off x="3443110" y="2893467"/>
                  <a:ext cx="1778179" cy="373452"/>
                  <a:chOff x="3443110" y="1769673"/>
                  <a:chExt cx="1778179" cy="373452"/>
                </a:xfrm>
              </p:grpSpPr>
              <p:sp>
                <p:nvSpPr>
                  <p:cNvPr id="29" name="Rectangle: Rounded Corners 28">
                    <a:extLst>
                      <a:ext uri="{FF2B5EF4-FFF2-40B4-BE49-F238E27FC236}">
                        <a16:creationId xmlns:a16="http://schemas.microsoft.com/office/drawing/2014/main" id="{9E6EB708-A4A3-46D9-AE53-551C883C42DB}"/>
                      </a:ext>
                    </a:extLst>
                  </p:cNvPr>
                  <p:cNvSpPr/>
                  <p:nvPr/>
                </p:nvSpPr>
                <p:spPr>
                  <a:xfrm>
                    <a:off x="3443110" y="1769673"/>
                    <a:ext cx="1569077" cy="59126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0" name="Rectangle: Rounded Corners 29">
                    <a:extLst>
                      <a:ext uri="{FF2B5EF4-FFF2-40B4-BE49-F238E27FC236}">
                        <a16:creationId xmlns:a16="http://schemas.microsoft.com/office/drawing/2014/main" id="{58A9CF92-48CF-46AF-B43A-3006FBF07DA7}"/>
                      </a:ext>
                    </a:extLst>
                  </p:cNvPr>
                  <p:cNvSpPr/>
                  <p:nvPr/>
                </p:nvSpPr>
                <p:spPr>
                  <a:xfrm>
                    <a:off x="3443110" y="1865874"/>
                    <a:ext cx="1778179" cy="97227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  <a:alpha val="34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1" name="Rectangle: Rounded Corners 30">
                    <a:extLst>
                      <a:ext uri="{FF2B5EF4-FFF2-40B4-BE49-F238E27FC236}">
                        <a16:creationId xmlns:a16="http://schemas.microsoft.com/office/drawing/2014/main" id="{C66BA027-4BF6-4452-B32A-9F88297F6684}"/>
                      </a:ext>
                    </a:extLst>
                  </p:cNvPr>
                  <p:cNvSpPr/>
                  <p:nvPr/>
                </p:nvSpPr>
                <p:spPr>
                  <a:xfrm>
                    <a:off x="3443110" y="2000176"/>
                    <a:ext cx="1778179" cy="142949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  <a:alpha val="42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E786DE2E-8C70-4687-AE6D-3504B4E37DD2}"/>
                  </a:ext>
                </a:extLst>
              </p:cNvPr>
              <p:cNvGrpSpPr/>
              <p:nvPr/>
            </p:nvGrpSpPr>
            <p:grpSpPr>
              <a:xfrm>
                <a:off x="2548265" y="3840672"/>
                <a:ext cx="2673024" cy="449943"/>
                <a:chOff x="2548265" y="3835981"/>
                <a:chExt cx="2673024" cy="449943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3B6C04E-3E39-433E-A002-EBDDBA29F29B}"/>
                    </a:ext>
                  </a:extLst>
                </p:cNvPr>
                <p:cNvGrpSpPr/>
                <p:nvPr/>
              </p:nvGrpSpPr>
              <p:grpSpPr>
                <a:xfrm>
                  <a:off x="2548265" y="3835981"/>
                  <a:ext cx="720715" cy="449943"/>
                  <a:chOff x="2548265" y="1828799"/>
                  <a:chExt cx="720715" cy="449943"/>
                </a:xfrm>
              </p:grpSpPr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D4134B78-1B4E-4534-8AC8-8D9DAA039E44}"/>
                      </a:ext>
                    </a:extLst>
                  </p:cNvPr>
                  <p:cNvSpPr/>
                  <p:nvPr/>
                </p:nvSpPr>
                <p:spPr>
                  <a:xfrm>
                    <a:off x="2548265" y="1828799"/>
                    <a:ext cx="475923" cy="449943"/>
                  </a:xfrm>
                  <a:prstGeom prst="rect">
                    <a:avLst/>
                  </a:prstGeom>
                  <a:noFill/>
                  <a:ln w="5715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807183FB-7A21-48F8-A25C-5977086859FD}"/>
                      </a:ext>
                    </a:extLst>
                  </p:cNvPr>
                  <p:cNvSpPr/>
                  <p:nvPr/>
                </p:nvSpPr>
                <p:spPr>
                  <a:xfrm rot="20775735">
                    <a:off x="2689860" y="1834514"/>
                    <a:ext cx="579120" cy="274320"/>
                  </a:xfrm>
                  <a:custGeom>
                    <a:avLst/>
                    <a:gdLst>
                      <a:gd name="connsiteX0" fmla="*/ 0 w 579120"/>
                      <a:gd name="connsiteY0" fmla="*/ 83820 h 274320"/>
                      <a:gd name="connsiteX1" fmla="*/ 137160 w 579120"/>
                      <a:gd name="connsiteY1" fmla="*/ 274320 h 274320"/>
                      <a:gd name="connsiteX2" fmla="*/ 579120 w 579120"/>
                      <a:gd name="connsiteY2" fmla="*/ 0 h 2743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79120" h="274320">
                        <a:moveTo>
                          <a:pt x="0" y="83820"/>
                        </a:moveTo>
                        <a:lnTo>
                          <a:pt x="137160" y="274320"/>
                        </a:lnTo>
                        <a:lnTo>
                          <a:pt x="579120" y="0"/>
                        </a:lnTo>
                      </a:path>
                    </a:pathLst>
                  </a:custGeom>
                  <a:noFill/>
                  <a:ln w="762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82E310F2-E6E2-42EB-BB0C-1B2C13B28715}"/>
                    </a:ext>
                  </a:extLst>
                </p:cNvPr>
                <p:cNvGrpSpPr/>
                <p:nvPr/>
              </p:nvGrpSpPr>
              <p:grpSpPr>
                <a:xfrm>
                  <a:off x="3443110" y="3874226"/>
                  <a:ext cx="1778179" cy="373452"/>
                  <a:chOff x="3443110" y="1769673"/>
                  <a:chExt cx="1778179" cy="373452"/>
                </a:xfrm>
              </p:grpSpPr>
              <p:sp>
                <p:nvSpPr>
                  <p:cNvPr id="33" name="Rectangle: Rounded Corners 32">
                    <a:extLst>
                      <a:ext uri="{FF2B5EF4-FFF2-40B4-BE49-F238E27FC236}">
                        <a16:creationId xmlns:a16="http://schemas.microsoft.com/office/drawing/2014/main" id="{F1370D44-D329-4ED6-A320-DD30D7D31A5C}"/>
                      </a:ext>
                    </a:extLst>
                  </p:cNvPr>
                  <p:cNvSpPr/>
                  <p:nvPr/>
                </p:nvSpPr>
                <p:spPr>
                  <a:xfrm>
                    <a:off x="3443110" y="1769673"/>
                    <a:ext cx="1569077" cy="59126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4" name="Rectangle: Rounded Corners 33">
                    <a:extLst>
                      <a:ext uri="{FF2B5EF4-FFF2-40B4-BE49-F238E27FC236}">
                        <a16:creationId xmlns:a16="http://schemas.microsoft.com/office/drawing/2014/main" id="{1796DC9C-2E1F-460D-BD88-65D1C6CB70E9}"/>
                      </a:ext>
                    </a:extLst>
                  </p:cNvPr>
                  <p:cNvSpPr/>
                  <p:nvPr/>
                </p:nvSpPr>
                <p:spPr>
                  <a:xfrm>
                    <a:off x="3443110" y="1865874"/>
                    <a:ext cx="1778179" cy="97227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  <a:alpha val="34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5" name="Rectangle: Rounded Corners 34">
                    <a:extLst>
                      <a:ext uri="{FF2B5EF4-FFF2-40B4-BE49-F238E27FC236}">
                        <a16:creationId xmlns:a16="http://schemas.microsoft.com/office/drawing/2014/main" id="{3B79AB48-5C85-4F45-B251-C2EC7C8ADE17}"/>
                      </a:ext>
                    </a:extLst>
                  </p:cNvPr>
                  <p:cNvSpPr/>
                  <p:nvPr/>
                </p:nvSpPr>
                <p:spPr>
                  <a:xfrm>
                    <a:off x="3443110" y="2000176"/>
                    <a:ext cx="1778179" cy="142949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  <a:alpha val="42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906FD519-8398-474D-8FC0-27A6C7EE0D14}"/>
                  </a:ext>
                </a:extLst>
              </p:cNvPr>
              <p:cNvGrpSpPr/>
              <p:nvPr/>
            </p:nvGrpSpPr>
            <p:grpSpPr>
              <a:xfrm>
                <a:off x="2548265" y="4857570"/>
                <a:ext cx="2673024" cy="449943"/>
                <a:chOff x="2548265" y="4857570"/>
                <a:chExt cx="2673024" cy="449943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A15BB7A9-2829-468D-AA0B-BA5F489D4AB1}"/>
                    </a:ext>
                  </a:extLst>
                </p:cNvPr>
                <p:cNvGrpSpPr/>
                <p:nvPr/>
              </p:nvGrpSpPr>
              <p:grpSpPr>
                <a:xfrm>
                  <a:off x="2548265" y="4857570"/>
                  <a:ext cx="720715" cy="449943"/>
                  <a:chOff x="2548265" y="1828799"/>
                  <a:chExt cx="720715" cy="449943"/>
                </a:xfrm>
              </p:grpSpPr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53A947C1-9FA4-4FB3-9BDB-AFB53E31ACE9}"/>
                      </a:ext>
                    </a:extLst>
                  </p:cNvPr>
                  <p:cNvSpPr/>
                  <p:nvPr/>
                </p:nvSpPr>
                <p:spPr>
                  <a:xfrm>
                    <a:off x="2548265" y="1828799"/>
                    <a:ext cx="475923" cy="449943"/>
                  </a:xfrm>
                  <a:prstGeom prst="rect">
                    <a:avLst/>
                  </a:prstGeom>
                  <a:noFill/>
                  <a:ln w="571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23" name="Freeform: Shape 22">
                    <a:extLst>
                      <a:ext uri="{FF2B5EF4-FFF2-40B4-BE49-F238E27FC236}">
                        <a16:creationId xmlns:a16="http://schemas.microsoft.com/office/drawing/2014/main" id="{8D6CD380-1424-469C-8B40-8D96E0D066B1}"/>
                      </a:ext>
                    </a:extLst>
                  </p:cNvPr>
                  <p:cNvSpPr/>
                  <p:nvPr/>
                </p:nvSpPr>
                <p:spPr>
                  <a:xfrm rot="20775735">
                    <a:off x="2689860" y="1834514"/>
                    <a:ext cx="579120" cy="274320"/>
                  </a:xfrm>
                  <a:custGeom>
                    <a:avLst/>
                    <a:gdLst>
                      <a:gd name="connsiteX0" fmla="*/ 0 w 579120"/>
                      <a:gd name="connsiteY0" fmla="*/ 83820 h 274320"/>
                      <a:gd name="connsiteX1" fmla="*/ 137160 w 579120"/>
                      <a:gd name="connsiteY1" fmla="*/ 274320 h 274320"/>
                      <a:gd name="connsiteX2" fmla="*/ 579120 w 579120"/>
                      <a:gd name="connsiteY2" fmla="*/ 0 h 2743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79120" h="274320">
                        <a:moveTo>
                          <a:pt x="0" y="83820"/>
                        </a:moveTo>
                        <a:lnTo>
                          <a:pt x="137160" y="274320"/>
                        </a:lnTo>
                        <a:lnTo>
                          <a:pt x="579120" y="0"/>
                        </a:lnTo>
                      </a:path>
                    </a:pathLst>
                  </a:custGeom>
                  <a:noFill/>
                  <a:ln w="762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5F233260-0BAE-4587-82B2-BA41D0FEE6AF}"/>
                    </a:ext>
                  </a:extLst>
                </p:cNvPr>
                <p:cNvGrpSpPr/>
                <p:nvPr/>
              </p:nvGrpSpPr>
              <p:grpSpPr>
                <a:xfrm>
                  <a:off x="3443110" y="4895815"/>
                  <a:ext cx="1778179" cy="373452"/>
                  <a:chOff x="3443110" y="1769673"/>
                  <a:chExt cx="1778179" cy="373452"/>
                </a:xfrm>
              </p:grpSpPr>
              <p:sp>
                <p:nvSpPr>
                  <p:cNvPr id="44" name="Rectangle: Rounded Corners 43">
                    <a:extLst>
                      <a:ext uri="{FF2B5EF4-FFF2-40B4-BE49-F238E27FC236}">
                        <a16:creationId xmlns:a16="http://schemas.microsoft.com/office/drawing/2014/main" id="{A099B24A-0B68-4327-8B56-F4FB958AA266}"/>
                      </a:ext>
                    </a:extLst>
                  </p:cNvPr>
                  <p:cNvSpPr/>
                  <p:nvPr/>
                </p:nvSpPr>
                <p:spPr>
                  <a:xfrm>
                    <a:off x="3443110" y="1769673"/>
                    <a:ext cx="1569077" cy="59126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45" name="Rectangle: Rounded Corners 44">
                    <a:extLst>
                      <a:ext uri="{FF2B5EF4-FFF2-40B4-BE49-F238E27FC236}">
                        <a16:creationId xmlns:a16="http://schemas.microsoft.com/office/drawing/2014/main" id="{55554886-696F-46C4-82AB-20E0FF808A37}"/>
                      </a:ext>
                    </a:extLst>
                  </p:cNvPr>
                  <p:cNvSpPr/>
                  <p:nvPr/>
                </p:nvSpPr>
                <p:spPr>
                  <a:xfrm>
                    <a:off x="3443110" y="1865874"/>
                    <a:ext cx="1778179" cy="97227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  <a:alpha val="34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46" name="Rectangle: Rounded Corners 45">
                    <a:extLst>
                      <a:ext uri="{FF2B5EF4-FFF2-40B4-BE49-F238E27FC236}">
                        <a16:creationId xmlns:a16="http://schemas.microsoft.com/office/drawing/2014/main" id="{54D9BF92-364A-4415-B6A7-6AF16CA89590}"/>
                      </a:ext>
                    </a:extLst>
                  </p:cNvPr>
                  <p:cNvSpPr/>
                  <p:nvPr/>
                </p:nvSpPr>
                <p:spPr>
                  <a:xfrm>
                    <a:off x="3443110" y="2000176"/>
                    <a:ext cx="1778179" cy="142949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  <a:alpha val="42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</p:grp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F905ED4D-4DD9-4721-9C5F-4402D7CDE103}"/>
              </a:ext>
            </a:extLst>
          </p:cNvPr>
          <p:cNvSpPr txBox="1"/>
          <p:nvPr/>
        </p:nvSpPr>
        <p:spPr>
          <a:xfrm>
            <a:off x="1416751" y="130347"/>
            <a:ext cx="93584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 checklist template</a:t>
            </a:r>
            <a:endParaRPr lang="en-IN" sz="30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1FCBCA0-9D4F-4F8C-8636-E47EE48EE12E}"/>
              </a:ext>
            </a:extLst>
          </p:cNvPr>
          <p:cNvSpPr/>
          <p:nvPr/>
        </p:nvSpPr>
        <p:spPr>
          <a:xfrm>
            <a:off x="94343" y="148772"/>
            <a:ext cx="12003314" cy="656045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32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ew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D1F6C"/>
      </a:accent1>
      <a:accent2>
        <a:srgbClr val="EDBE23"/>
      </a:accent2>
      <a:accent3>
        <a:srgbClr val="24A2D5"/>
      </a:accent3>
      <a:accent4>
        <a:srgbClr val="93BA21"/>
      </a:accent4>
      <a:accent5>
        <a:srgbClr val="5F349C"/>
      </a:accent5>
      <a:accent6>
        <a:srgbClr val="DB2E2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15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Ponpriyanga Karthik</dc:creator>
  <cp:lastModifiedBy>Ponpriyanga Karthik</cp:lastModifiedBy>
  <cp:revision>3</cp:revision>
  <dcterms:created xsi:type="dcterms:W3CDTF">2020-04-29T07:41:13Z</dcterms:created>
  <dcterms:modified xsi:type="dcterms:W3CDTF">2020-04-29T08:07:26Z</dcterms:modified>
</cp:coreProperties>
</file>