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A6A9B4-0B76-46CA-9109-03E88D164491}" v="32" dt="2022-09-09T01:15:03.7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6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9B156-486A-4B50-9626-CD2512F66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979D3D-610C-4BCA-B32F-1137CA2567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427B8-700D-4CE8-B330-FE16612BB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3EBA-419E-4358-B9AE-A012C34D68D3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0B63A-0E5B-4159-9B10-A850AA3C9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C218-76CA-439F-8096-E7923FEE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3EBC-808E-47DF-B504-870C845B2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48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0B5F9-42B6-49C6-A957-0F846F3F8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ABF2A-0437-40A0-A3E1-BE22E5B57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34E6B-635A-4AA2-AFCF-C2FC8B20B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3EBA-419E-4358-B9AE-A012C34D68D3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09D72-A5EE-424F-ABAE-3D8153782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4079B-9387-486B-9E0F-8F008641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3EBC-808E-47DF-B504-870C845B2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90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5E9999-4B19-470F-8451-4A44D40E3F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F4ACBD-324F-4CE9-A983-43D80BE38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04C3B-524C-48E6-B158-8AFE94C4B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3EBA-419E-4358-B9AE-A012C34D68D3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B9F5A-B86B-453E-A1D9-4AD489057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73E7E-1A1D-44A5-8196-009654661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3EBC-808E-47DF-B504-870C845B2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87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2F5A5-4630-401D-B4D2-7A4CB0CEE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A6EC2-2254-42F9-B7A7-2AC8B3DE1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DC082-02F7-4AF3-8BBF-3E2EF7F2C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3EBA-419E-4358-B9AE-A012C34D68D3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C45C5-2691-45CA-85AE-8FB543A83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27FFD-8C1E-40DB-89AC-775F15B06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3EBC-808E-47DF-B504-870C845B2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09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296A5-03D1-4E1B-AF83-95E0E842F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899B2-223D-48A1-A848-A5AB3260E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1AF5D-9FD6-4D64-9BDB-330955149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3EBA-419E-4358-B9AE-A012C34D68D3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C8A69-6735-4CB1-9134-08C1C2DA4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FDF5E-CAB1-4ADF-9153-E770C1F17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3EBC-808E-47DF-B504-870C845B2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87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ADAA1-551C-4579-91FE-6304E9BB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78B48-6815-4CCE-B3BC-0AA0975548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7C02A-90A0-426C-86FA-B135B70F1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17C7A-D079-4B29-90F8-A2FF283D9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3EBA-419E-4358-B9AE-A012C34D68D3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77AF6-6FEF-4F2B-A126-F78A5F680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7AF487-9E8E-4297-A068-B4E5FBDB2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3EBC-808E-47DF-B504-870C845B2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91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353D8-7B30-4E49-9E2D-4B23E614A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09682-EADC-438D-BC57-FE767AC6D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C74945-AE80-479D-BBB2-96E8DAAC6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626011-23FE-4E72-8C38-0E054DFC1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0ECAC9-979D-4A89-B3F6-2DFF879A1B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078325-C46E-4B48-A23E-9BA94EFBD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3EBA-419E-4358-B9AE-A012C34D68D3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1A8FD8-F5F9-416D-9C63-325224FC3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C4720C-A9BB-4586-90F0-4A4062D5B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3EBC-808E-47DF-B504-870C845B2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23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31E60-A868-41FA-8396-F1467E4B2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9CACFD-0E94-4327-8172-FA5987560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3EBA-419E-4358-B9AE-A012C34D68D3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2061E-9938-4835-9696-4B7B33517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E805B4-875B-4CE0-8E8E-D07010DC3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3EBC-808E-47DF-B504-870C845B2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59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CB8020-8298-4E9A-9BA0-2B98336AB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3EBA-419E-4358-B9AE-A012C34D68D3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8BE93A-19FB-4630-8824-368E6C6B6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BF715-EAC2-401A-9EE3-18DB6210E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3EBC-808E-47DF-B504-870C845B2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45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ED613-DB23-4295-BBA9-077C47680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2F6FF-9E1F-4071-80BF-12FDD20EE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89420-B4A8-4310-9D86-71F367200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7AA47-4AAC-498F-80E8-3BEAEE16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3EBA-419E-4358-B9AE-A012C34D68D3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5B7F0-5CFE-45B6-B2AC-F1070FDF4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A25ED-0D26-4D5D-B2EF-ED9156734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3EBC-808E-47DF-B504-870C845B2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84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208E1-9AB5-4F42-B93B-9790FEB49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B2EC19-AC21-4683-9DA0-5E8DBF0CD2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9674D-7A7D-44D0-B9A1-4E40A2036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9F0D3-CB3E-4072-B730-C86219D3B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3EBA-419E-4358-B9AE-A012C34D68D3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34E36-C530-460F-ABD5-B7F8F746A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E2F5F3-9D1E-415A-811C-32474071C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3EBC-808E-47DF-B504-870C845B2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83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C19E9E-81B0-40E9-BCB0-4D2A1C2C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D15B4-12C3-49A1-BA3A-766598C86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9A64B-130D-4823-B149-84BA514F5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03EBA-419E-4358-B9AE-A012C34D68D3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AE4E8-8F83-4DB4-A96E-B717A3B04B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CF25D-E0ED-4B52-910C-17981B5B36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D3EBC-808E-47DF-B504-870C845B2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67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629931-0373-4B20-8569-3CDD711BB6DC}"/>
              </a:ext>
            </a:extLst>
          </p:cNvPr>
          <p:cNvSpPr/>
          <p:nvPr/>
        </p:nvSpPr>
        <p:spPr>
          <a:xfrm>
            <a:off x="296562" y="176198"/>
            <a:ext cx="10009488" cy="22713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38C66A-6DDA-42FB-9E43-5108E5BDE343}"/>
              </a:ext>
            </a:extLst>
          </p:cNvPr>
          <p:cNvSpPr txBox="1"/>
          <p:nvPr/>
        </p:nvSpPr>
        <p:spPr>
          <a:xfrm>
            <a:off x="296562" y="182462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MTA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C4613B-5E7A-49C0-B7EE-E7F6AA701F91}"/>
              </a:ext>
            </a:extLst>
          </p:cNvPr>
          <p:cNvSpPr/>
          <p:nvPr/>
        </p:nvSpPr>
        <p:spPr>
          <a:xfrm>
            <a:off x="296562" y="2522368"/>
            <a:ext cx="10009488" cy="15798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 descr="Envelope outline">
            <a:extLst>
              <a:ext uri="{FF2B5EF4-FFF2-40B4-BE49-F238E27FC236}">
                <a16:creationId xmlns:a16="http://schemas.microsoft.com/office/drawing/2014/main" id="{24157AC3-EBCD-43BD-8F9F-F4922D7ABD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623" y="452875"/>
            <a:ext cx="803190" cy="803190"/>
          </a:xfrm>
          <a:prstGeom prst="rect">
            <a:avLst/>
          </a:prstGeom>
        </p:spPr>
      </p:pic>
      <p:pic>
        <p:nvPicPr>
          <p:cNvPr id="12" name="Graphic 11" descr="Database with solid fill">
            <a:extLst>
              <a:ext uri="{FF2B5EF4-FFF2-40B4-BE49-F238E27FC236}">
                <a16:creationId xmlns:a16="http://schemas.microsoft.com/office/drawing/2014/main" id="{13AE7DA0-3AAB-43CF-B359-AF6C56C2F2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34559" y="3047323"/>
            <a:ext cx="914400" cy="9144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A952DD4-A2C6-45FB-AB70-0F97CB483567}"/>
              </a:ext>
            </a:extLst>
          </p:cNvPr>
          <p:cNvSpPr/>
          <p:nvPr/>
        </p:nvSpPr>
        <p:spPr>
          <a:xfrm>
            <a:off x="296561" y="4176984"/>
            <a:ext cx="8781535" cy="19523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D0154EA-7F5A-4AD3-813A-AD5616A36A4F}"/>
              </a:ext>
            </a:extLst>
          </p:cNvPr>
          <p:cNvSpPr/>
          <p:nvPr/>
        </p:nvSpPr>
        <p:spPr>
          <a:xfrm>
            <a:off x="5900942" y="2544191"/>
            <a:ext cx="6114078" cy="4837513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326228-27B9-41D4-B672-2425D4A5793C}"/>
              </a:ext>
            </a:extLst>
          </p:cNvPr>
          <p:cNvSpPr txBox="1"/>
          <p:nvPr/>
        </p:nvSpPr>
        <p:spPr>
          <a:xfrm>
            <a:off x="308918" y="2522368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DNS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D5EE1C-010F-4897-ABE7-06A4057B482C}"/>
              </a:ext>
            </a:extLst>
          </p:cNvPr>
          <p:cNvSpPr txBox="1"/>
          <p:nvPr/>
        </p:nvSpPr>
        <p:spPr>
          <a:xfrm>
            <a:off x="448962" y="4299895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Application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34E3458-0FCC-4642-9C86-4FBE8FE85846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612813" y="854470"/>
            <a:ext cx="2421746" cy="358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B9D68A-CE24-4169-BF2F-A94BEBC0B253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481369" y="1471201"/>
            <a:ext cx="10390" cy="1576122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4EC9BFE4-4734-46D4-983D-FC9962B9F6F2}"/>
              </a:ext>
            </a:extLst>
          </p:cNvPr>
          <p:cNvSpPr/>
          <p:nvPr/>
        </p:nvSpPr>
        <p:spPr>
          <a:xfrm>
            <a:off x="345667" y="1187423"/>
            <a:ext cx="371475" cy="3308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0E8D68F-D34E-4E75-8C2B-D96EE0811338}"/>
              </a:ext>
            </a:extLst>
          </p:cNvPr>
          <p:cNvSpPr/>
          <p:nvPr/>
        </p:nvSpPr>
        <p:spPr>
          <a:xfrm>
            <a:off x="3976474" y="1932804"/>
            <a:ext cx="371475" cy="3308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  <a:endParaRPr lang="en-US" dirty="0"/>
          </a:p>
        </p:txBody>
      </p:sp>
      <p:pic>
        <p:nvPicPr>
          <p:cNvPr id="29" name="Graphic 28" descr="Web design outline">
            <a:extLst>
              <a:ext uri="{FF2B5EF4-FFF2-40B4-BE49-F238E27FC236}">
                <a16:creationId xmlns:a16="http://schemas.microsoft.com/office/drawing/2014/main" id="{4857B092-9434-4197-ABE9-95EC7B7774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69477" y="4582756"/>
            <a:ext cx="1341120" cy="134112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48E74C3-85AA-4DBE-9055-29B622A9158C}"/>
              </a:ext>
            </a:extLst>
          </p:cNvPr>
          <p:cNvCxnSpPr>
            <a:cxnSpLocks/>
          </p:cNvCxnSpPr>
          <p:nvPr/>
        </p:nvCxnSpPr>
        <p:spPr>
          <a:xfrm>
            <a:off x="5035114" y="679082"/>
            <a:ext cx="209653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B36CD25-26D2-412B-8946-91380322E1D1}"/>
              </a:ext>
            </a:extLst>
          </p:cNvPr>
          <p:cNvCxnSpPr>
            <a:cxnSpLocks/>
          </p:cNvCxnSpPr>
          <p:nvPr/>
        </p:nvCxnSpPr>
        <p:spPr>
          <a:xfrm>
            <a:off x="5035114" y="1100656"/>
            <a:ext cx="209653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5F666833-B0A4-4576-BEA6-A76C3F23F3D5}"/>
              </a:ext>
            </a:extLst>
          </p:cNvPr>
          <p:cNvSpPr/>
          <p:nvPr/>
        </p:nvSpPr>
        <p:spPr>
          <a:xfrm>
            <a:off x="5721324" y="272133"/>
            <a:ext cx="371475" cy="3308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  <a:endParaRPr lang="en-US" dirty="0"/>
          </a:p>
        </p:txBody>
      </p:sp>
      <p:pic>
        <p:nvPicPr>
          <p:cNvPr id="34" name="Graphic 33" descr="Database outline">
            <a:extLst>
              <a:ext uri="{FF2B5EF4-FFF2-40B4-BE49-F238E27FC236}">
                <a16:creationId xmlns:a16="http://schemas.microsoft.com/office/drawing/2014/main" id="{CBA602BA-94F6-46D7-9D46-97276914BA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72557" y="2840225"/>
            <a:ext cx="914400" cy="914400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A50B12D-4055-4D70-BBCA-826F441E617D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4779747" y="1496969"/>
            <a:ext cx="2992810" cy="180045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D07BCE93-8DF0-4D27-A03D-56FA82D5A229}"/>
              </a:ext>
            </a:extLst>
          </p:cNvPr>
          <p:cNvSpPr/>
          <p:nvPr/>
        </p:nvSpPr>
        <p:spPr>
          <a:xfrm>
            <a:off x="6184949" y="1880203"/>
            <a:ext cx="371475" cy="3308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9DD2D24-14B0-4C48-B329-72A95BCCE7A0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491759" y="3961723"/>
            <a:ext cx="0" cy="66541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4E78219-EA68-432A-99C9-6C9C8EC48BCD}"/>
              </a:ext>
            </a:extLst>
          </p:cNvPr>
          <p:cNvSpPr txBox="1"/>
          <p:nvPr/>
        </p:nvSpPr>
        <p:spPr>
          <a:xfrm>
            <a:off x="7818968" y="3663851"/>
            <a:ext cx="131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rbldsnd</a:t>
            </a:r>
            <a:endParaRPr 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333F42D-7661-43B8-96CD-21563FD36DB7}"/>
              </a:ext>
            </a:extLst>
          </p:cNvPr>
          <p:cNvSpPr txBox="1"/>
          <p:nvPr/>
        </p:nvSpPr>
        <p:spPr>
          <a:xfrm>
            <a:off x="1124464" y="3056020"/>
            <a:ext cx="4579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Include: %{</a:t>
            </a:r>
            <a:r>
              <a:rPr lang="en-AU" sz="1600" dirty="0" err="1"/>
              <a:t>ir</a:t>
            </a:r>
            <a:r>
              <a:rPr lang="en-AU" sz="1600" dirty="0"/>
              <a:t>}.%{d}.</a:t>
            </a:r>
            <a:br>
              <a:rPr lang="en-AU" sz="1600" dirty="0"/>
            </a:br>
            <a:r>
              <a:rPr lang="en-AU" sz="1600" dirty="0"/>
              <a:t>_spf.yourdomain.com –all</a:t>
            </a:r>
            <a:endParaRPr lang="en-US" sz="16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354D1F3-6152-4B1E-9812-CB48A9A2EFB2}"/>
              </a:ext>
            </a:extLst>
          </p:cNvPr>
          <p:cNvSpPr txBox="1"/>
          <p:nvPr/>
        </p:nvSpPr>
        <p:spPr>
          <a:xfrm>
            <a:off x="8865238" y="2930257"/>
            <a:ext cx="2461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rgbClr val="00B050"/>
                </a:solidFill>
              </a:rPr>
              <a:t>Positive response</a:t>
            </a:r>
          </a:p>
          <a:p>
            <a:r>
              <a:rPr lang="en-AU" sz="1600" dirty="0">
                <a:solidFill>
                  <a:srgbClr val="00B050"/>
                </a:solidFill>
              </a:rPr>
              <a:t>v=spf1 ip4:192.0.2.1 -all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343D237-9BF0-4253-89F3-ABE54AEE8AFD}"/>
              </a:ext>
            </a:extLst>
          </p:cNvPr>
          <p:cNvSpPr txBox="1"/>
          <p:nvPr/>
        </p:nvSpPr>
        <p:spPr>
          <a:xfrm>
            <a:off x="7222054" y="931376"/>
            <a:ext cx="120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Block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4869765-1D58-4FEB-BFC0-C9B28AB91957}"/>
              </a:ext>
            </a:extLst>
          </p:cNvPr>
          <p:cNvSpPr txBox="1"/>
          <p:nvPr/>
        </p:nvSpPr>
        <p:spPr>
          <a:xfrm>
            <a:off x="7222053" y="455704"/>
            <a:ext cx="120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Permit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F271EE1-DFC7-4DF3-8E2D-C8EE15AD3E2C}"/>
              </a:ext>
            </a:extLst>
          </p:cNvPr>
          <p:cNvSpPr txBox="1"/>
          <p:nvPr/>
        </p:nvSpPr>
        <p:spPr>
          <a:xfrm>
            <a:off x="8843260" y="3597827"/>
            <a:ext cx="2461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rgbClr val="FF0000"/>
                </a:solidFill>
              </a:rPr>
              <a:t>Negative response</a:t>
            </a:r>
          </a:p>
          <a:p>
            <a:r>
              <a:rPr lang="en-AU" sz="1600" dirty="0">
                <a:solidFill>
                  <a:srgbClr val="FF0000"/>
                </a:solidFill>
              </a:rPr>
              <a:t>v=spf1 -all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61" name="Graphic 60" descr="Document outline">
            <a:extLst>
              <a:ext uri="{FF2B5EF4-FFF2-40B4-BE49-F238E27FC236}">
                <a16:creationId xmlns:a16="http://schemas.microsoft.com/office/drawing/2014/main" id="{DB329283-DC47-42BA-947F-A8BD0E95EB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06945" y="4565390"/>
            <a:ext cx="914400" cy="914400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CBCFDA65-5E2C-4AC8-B061-F21018D8286E}"/>
              </a:ext>
            </a:extLst>
          </p:cNvPr>
          <p:cNvSpPr txBox="1"/>
          <p:nvPr/>
        </p:nvSpPr>
        <p:spPr>
          <a:xfrm>
            <a:off x="6047777" y="5194448"/>
            <a:ext cx="25216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/>
              <a:t>Expurgate</a:t>
            </a:r>
          </a:p>
          <a:p>
            <a:pPr algn="ctr"/>
            <a:r>
              <a:rPr lang="en-AU" sz="1600" b="1" dirty="0"/>
              <a:t>Resolver</a:t>
            </a:r>
          </a:p>
          <a:p>
            <a:pPr algn="ctr"/>
            <a:r>
              <a:rPr lang="en-AU" sz="1600" b="1" dirty="0"/>
              <a:t>(runs every X seconds)</a:t>
            </a:r>
            <a:endParaRPr lang="en-US" sz="1600" b="1" dirty="0"/>
          </a:p>
        </p:txBody>
      </p:sp>
      <p:pic>
        <p:nvPicPr>
          <p:cNvPr id="64" name="Graphic 63" descr="Refresh with solid fill">
            <a:extLst>
              <a:ext uri="{FF2B5EF4-FFF2-40B4-BE49-F238E27FC236}">
                <a16:creationId xmlns:a16="http://schemas.microsoft.com/office/drawing/2014/main" id="{040D83DA-0744-49C9-AE14-F295F3066E9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83363" y="4370297"/>
            <a:ext cx="914400" cy="91440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0FC2A672-95B3-4AC9-BEDD-D8A3C477DDC6}"/>
              </a:ext>
            </a:extLst>
          </p:cNvPr>
          <p:cNvSpPr txBox="1"/>
          <p:nvPr/>
        </p:nvSpPr>
        <p:spPr>
          <a:xfrm>
            <a:off x="8842026" y="5401066"/>
            <a:ext cx="2376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/>
              <a:t>rbldnsd config files</a:t>
            </a:r>
            <a:endParaRPr lang="en-US" sz="1600" b="1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B424E65-ACBC-43DA-9F40-33127551F88A}"/>
              </a:ext>
            </a:extLst>
          </p:cNvPr>
          <p:cNvCxnSpPr>
            <a:cxnSpLocks/>
          </p:cNvCxnSpPr>
          <p:nvPr/>
        </p:nvCxnSpPr>
        <p:spPr>
          <a:xfrm flipH="1" flipV="1">
            <a:off x="5620303" y="3630229"/>
            <a:ext cx="1362191" cy="83151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EA18E85-46D7-4A09-ABFA-45260F8AEEBC}"/>
              </a:ext>
            </a:extLst>
          </p:cNvPr>
          <p:cNvSpPr txBox="1"/>
          <p:nvPr/>
        </p:nvSpPr>
        <p:spPr>
          <a:xfrm>
            <a:off x="392064" y="5027855"/>
            <a:ext cx="36152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500" dirty="0"/>
              <a:t>Add and remove A,MX and INCLUDE records</a:t>
            </a:r>
          </a:p>
          <a:p>
            <a:r>
              <a:rPr lang="en-AU" sz="1500" dirty="0"/>
              <a:t>to _source_prefix. yourdomain.com which </a:t>
            </a:r>
            <a:r>
              <a:rPr lang="en-AU" sz="1500" b="1" dirty="0"/>
              <a:t>resolver </a:t>
            </a:r>
            <a:r>
              <a:rPr lang="en-AU" sz="1500" dirty="0"/>
              <a:t>will use as the source of truth to generate rbldnsd configuration files.</a:t>
            </a:r>
            <a:endParaRPr lang="en-US" sz="15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F367DA3-89DB-412A-8126-85F010F9079D}"/>
              </a:ext>
            </a:extLst>
          </p:cNvPr>
          <p:cNvSpPr txBox="1"/>
          <p:nvPr/>
        </p:nvSpPr>
        <p:spPr>
          <a:xfrm>
            <a:off x="531155" y="4729605"/>
            <a:ext cx="3058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Your Existing DNS Manager</a:t>
            </a:r>
            <a:endParaRPr lang="en-US" sz="2000" b="1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E537815-0B8B-4422-98EB-6D812E3610E3}"/>
              </a:ext>
            </a:extLst>
          </p:cNvPr>
          <p:cNvCxnSpPr>
            <a:cxnSpLocks/>
          </p:cNvCxnSpPr>
          <p:nvPr/>
        </p:nvCxnSpPr>
        <p:spPr>
          <a:xfrm>
            <a:off x="7816554" y="4937211"/>
            <a:ext cx="1390391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7FDF5F5-A4DF-4D12-BD37-426C42E653CA}"/>
              </a:ext>
            </a:extLst>
          </p:cNvPr>
          <p:cNvCxnSpPr>
            <a:cxnSpLocks/>
          </p:cNvCxnSpPr>
          <p:nvPr/>
        </p:nvCxnSpPr>
        <p:spPr>
          <a:xfrm>
            <a:off x="8500955" y="4011861"/>
            <a:ext cx="724455" cy="55352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766512E-FFBD-4AC5-A947-A893696EF487}"/>
              </a:ext>
            </a:extLst>
          </p:cNvPr>
          <p:cNvSpPr txBox="1"/>
          <p:nvPr/>
        </p:nvSpPr>
        <p:spPr>
          <a:xfrm>
            <a:off x="4918440" y="2970655"/>
            <a:ext cx="3254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_source_prefix.</a:t>
            </a:r>
          </a:p>
          <a:p>
            <a:r>
              <a:rPr lang="en-AU" sz="1600" dirty="0"/>
              <a:t>yourdomain.com</a:t>
            </a:r>
            <a:endParaRPr lang="en-US" sz="16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57CE499-4D8A-42D6-A4B8-046C1CEA4644}"/>
              </a:ext>
            </a:extLst>
          </p:cNvPr>
          <p:cNvSpPr txBox="1"/>
          <p:nvPr/>
        </p:nvSpPr>
        <p:spPr>
          <a:xfrm>
            <a:off x="722068" y="1083030"/>
            <a:ext cx="3254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Sending IP 192.0.2.1</a:t>
            </a:r>
          </a:p>
          <a:p>
            <a:r>
              <a:rPr lang="en-AU" sz="1600" dirty="0"/>
              <a:t>MFROM no-reply@xpg8.tk</a:t>
            </a:r>
            <a:endParaRPr lang="en-US" sz="16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7E4926A-B7D1-43F0-B922-07DD8C03D751}"/>
              </a:ext>
            </a:extLst>
          </p:cNvPr>
          <p:cNvSpPr txBox="1"/>
          <p:nvPr/>
        </p:nvSpPr>
        <p:spPr>
          <a:xfrm>
            <a:off x="1730970" y="1938058"/>
            <a:ext cx="3254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Retrieve SPF for xpg8.tk</a:t>
            </a:r>
            <a:endParaRPr lang="en-US" sz="16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D2BC637-09F4-4FAF-A58E-BAEDA0A585D0}"/>
              </a:ext>
            </a:extLst>
          </p:cNvPr>
          <p:cNvSpPr txBox="1"/>
          <p:nvPr/>
        </p:nvSpPr>
        <p:spPr>
          <a:xfrm>
            <a:off x="6608024" y="1634084"/>
            <a:ext cx="3986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Retrieve SPF for expanded macro include: 1.2.0.192.xpg8.tk._spf.yourdomain.com -all</a:t>
            </a:r>
            <a:endParaRPr lang="en-US" sz="1600" dirty="0"/>
          </a:p>
        </p:txBody>
      </p:sp>
      <p:pic>
        <p:nvPicPr>
          <p:cNvPr id="1026" name="Picture 2" descr="Host, hosting, mail server, server icon - Download on Iconfinder">
            <a:extLst>
              <a:ext uri="{FF2B5EF4-FFF2-40B4-BE49-F238E27FC236}">
                <a16:creationId xmlns:a16="http://schemas.microsoft.com/office/drawing/2014/main" id="{E49D24A8-75A7-4B5B-8D3B-E99BB866F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474" y="381073"/>
            <a:ext cx="1001223" cy="1001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669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132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McKellar</dc:creator>
  <cp:lastModifiedBy>Scott McKellar</cp:lastModifiedBy>
  <cp:revision>2</cp:revision>
  <dcterms:created xsi:type="dcterms:W3CDTF">2022-09-09T00:40:16Z</dcterms:created>
  <dcterms:modified xsi:type="dcterms:W3CDTF">2022-09-09T01:47:42Z</dcterms:modified>
</cp:coreProperties>
</file>