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44367-281C-4A46-8256-0D1C6435EBED}" v="8" dt="2022-09-09T06:47:09.223"/>
    <p1510:client id="{85A6A9B4-0B76-46CA-9109-03E88D164491}" v="32" dt="2022-09-09T01:15:03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1038" y="-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McKellar" userId="c16324e4c5794a6d" providerId="LiveId" clId="{2A144367-281C-4A46-8256-0D1C6435EBED}"/>
    <pc:docChg chg="undo custSel modSld">
      <pc:chgData name="Scott McKellar" userId="c16324e4c5794a6d" providerId="LiveId" clId="{2A144367-281C-4A46-8256-0D1C6435EBED}" dt="2022-09-09T06:47:21.759" v="92" actId="1076"/>
      <pc:docMkLst>
        <pc:docMk/>
      </pc:docMkLst>
      <pc:sldChg chg="addSp delSp modSp mod">
        <pc:chgData name="Scott McKellar" userId="c16324e4c5794a6d" providerId="LiveId" clId="{2A144367-281C-4A46-8256-0D1C6435EBED}" dt="2022-09-09T06:47:21.759" v="92" actId="1076"/>
        <pc:sldMkLst>
          <pc:docMk/>
          <pc:sldMk cId="917669912" sldId="256"/>
        </pc:sldMkLst>
        <pc:spChg chg="mod">
          <ac:chgData name="Scott McKellar" userId="c16324e4c5794a6d" providerId="LiveId" clId="{2A144367-281C-4A46-8256-0D1C6435EBED}" dt="2022-09-09T06:42:12.083" v="46" actId="14100"/>
          <ac:spMkLst>
            <pc:docMk/>
            <pc:sldMk cId="917669912" sldId="256"/>
            <ac:spMk id="4" creationId="{B8629931-0373-4B20-8569-3CDD711BB6DC}"/>
          </ac:spMkLst>
        </pc:spChg>
        <pc:spChg chg="mod">
          <ac:chgData name="Scott McKellar" userId="c16324e4c5794a6d" providerId="LiveId" clId="{2A144367-281C-4A46-8256-0D1C6435EBED}" dt="2022-09-09T06:42:15.860" v="47" actId="14100"/>
          <ac:spMkLst>
            <pc:docMk/>
            <pc:sldMk cId="917669912" sldId="256"/>
            <ac:spMk id="6" creationId="{61C4613B-5E7A-49C0-B7EE-E7F6AA701F91}"/>
          </ac:spMkLst>
        </pc:spChg>
        <pc:spChg chg="mod">
          <ac:chgData name="Scott McKellar" userId="c16324e4c5794a6d" providerId="LiveId" clId="{2A144367-281C-4A46-8256-0D1C6435EBED}" dt="2022-09-09T03:05:21.520" v="22" actId="1076"/>
          <ac:spMkLst>
            <pc:docMk/>
            <pc:sldMk cId="917669912" sldId="256"/>
            <ac:spMk id="7" creationId="{0FD5EE1C-010F-4897-ABE7-06A4057B482C}"/>
          </ac:spMkLst>
        </pc:spChg>
        <pc:spChg chg="add mod">
          <ac:chgData name="Scott McKellar" userId="c16324e4c5794a6d" providerId="LiveId" clId="{2A144367-281C-4A46-8256-0D1C6435EBED}" dt="2022-09-09T06:46:29.647" v="69" actId="571"/>
          <ac:spMkLst>
            <pc:docMk/>
            <pc:sldMk cId="917669912" sldId="256"/>
            <ac:spMk id="11" creationId="{20248EB7-62CE-9DB0-BD4E-9D6E163B5E51}"/>
          </ac:spMkLst>
        </pc:spChg>
        <pc:spChg chg="mod">
          <ac:chgData name="Scott McKellar" userId="c16324e4c5794a6d" providerId="LiveId" clId="{2A144367-281C-4A46-8256-0D1C6435EBED}" dt="2022-09-09T06:47:09.220" v="91" actId="27803"/>
          <ac:spMkLst>
            <pc:docMk/>
            <pc:sldMk cId="917669912" sldId="256"/>
            <ac:spMk id="18" creationId="{010A9625-1D1D-EFC9-0D6A-4E92C3BBCC81}"/>
          </ac:spMkLst>
        </pc:spChg>
        <pc:spChg chg="mod">
          <ac:chgData name="Scott McKellar" userId="c16324e4c5794a6d" providerId="LiveId" clId="{2A144367-281C-4A46-8256-0D1C6435EBED}" dt="2022-09-09T06:47:09.220" v="91" actId="27803"/>
          <ac:spMkLst>
            <pc:docMk/>
            <pc:sldMk cId="917669912" sldId="256"/>
            <ac:spMk id="19" creationId="{2F5B8F56-D3AD-CBDD-A683-97DCC3E53DA7}"/>
          </ac:spMkLst>
        </pc:spChg>
        <pc:spChg chg="mod">
          <ac:chgData name="Scott McKellar" userId="c16324e4c5794a6d" providerId="LiveId" clId="{2A144367-281C-4A46-8256-0D1C6435EBED}" dt="2022-09-09T06:47:09.220" v="91" actId="27803"/>
          <ac:spMkLst>
            <pc:docMk/>
            <pc:sldMk cId="917669912" sldId="256"/>
            <ac:spMk id="21" creationId="{E7C425AE-1AF0-5AAA-5772-1933AB8C9AC2}"/>
          </ac:spMkLst>
        </pc:spChg>
        <pc:spChg chg="mod">
          <ac:chgData name="Scott McKellar" userId="c16324e4c5794a6d" providerId="LiveId" clId="{2A144367-281C-4A46-8256-0D1C6435EBED}" dt="2022-09-09T06:47:09.220" v="91" actId="27803"/>
          <ac:spMkLst>
            <pc:docMk/>
            <pc:sldMk cId="917669912" sldId="256"/>
            <ac:spMk id="22" creationId="{DA922617-1363-F205-CFA5-85A755CC4D8E}"/>
          </ac:spMkLst>
        </pc:spChg>
        <pc:spChg chg="mod">
          <ac:chgData name="Scott McKellar" userId="c16324e4c5794a6d" providerId="LiveId" clId="{2A144367-281C-4A46-8256-0D1C6435EBED}" dt="2022-09-09T06:42:57.646" v="57" actId="14100"/>
          <ac:spMkLst>
            <pc:docMk/>
            <pc:sldMk cId="917669912" sldId="256"/>
            <ac:spMk id="41" creationId="{AD0154EA-7F5A-4AD3-813A-AD5616A36A4F}"/>
          </ac:spMkLst>
        </pc:spChg>
        <pc:spChg chg="mod">
          <ac:chgData name="Scott McKellar" userId="c16324e4c5794a6d" providerId="LiveId" clId="{2A144367-281C-4A46-8256-0D1C6435EBED}" dt="2022-09-09T06:46:54.646" v="86" actId="1076"/>
          <ac:spMkLst>
            <pc:docMk/>
            <pc:sldMk cId="917669912" sldId="256"/>
            <ac:spMk id="43" creationId="{54E78219-EA68-432A-99C9-6C9C8EC48BCD}"/>
          </ac:spMkLst>
        </pc:spChg>
        <pc:spChg chg="mod">
          <ac:chgData name="Scott McKellar" userId="c16324e4c5794a6d" providerId="LiveId" clId="{2A144367-281C-4A46-8256-0D1C6435EBED}" dt="2022-09-09T03:07:06.678" v="41" actId="113"/>
          <ac:spMkLst>
            <pc:docMk/>
            <pc:sldMk cId="917669912" sldId="256"/>
            <ac:spMk id="62" creationId="{CBCFDA65-5E2C-4AC8-B061-F21018D8286E}"/>
          </ac:spMkLst>
        </pc:spChg>
        <pc:spChg chg="mod">
          <ac:chgData name="Scott McKellar" userId="c16324e4c5794a6d" providerId="LiveId" clId="{2A144367-281C-4A46-8256-0D1C6435EBED}" dt="2022-09-09T06:46:17.178" v="67" actId="1076"/>
          <ac:spMkLst>
            <pc:docMk/>
            <pc:sldMk cId="917669912" sldId="256"/>
            <ac:spMk id="65" creationId="{0FC2A672-95B3-4AC9-BEDD-D8A3C477DDC6}"/>
          </ac:spMkLst>
        </pc:spChg>
        <pc:spChg chg="mod">
          <ac:chgData name="Scott McKellar" userId="c16324e4c5794a6d" providerId="LiveId" clId="{2A144367-281C-4A46-8256-0D1C6435EBED}" dt="2022-09-09T06:43:08.169" v="58" actId="1076"/>
          <ac:spMkLst>
            <pc:docMk/>
            <pc:sldMk cId="917669912" sldId="256"/>
            <ac:spMk id="76" creationId="{BF367DA3-89DB-412A-8126-85F010F9079D}"/>
          </ac:spMkLst>
        </pc:spChg>
        <pc:spChg chg="mod">
          <ac:chgData name="Scott McKellar" userId="c16324e4c5794a6d" providerId="LiveId" clId="{2A144367-281C-4A46-8256-0D1C6435EBED}" dt="2022-09-09T03:05:49.601" v="26" actId="207"/>
          <ac:spMkLst>
            <pc:docMk/>
            <pc:sldMk cId="917669912" sldId="256"/>
            <ac:spMk id="85" creationId="{9766512E-FFBD-4AC5-A947-A893696EF487}"/>
          </ac:spMkLst>
        </pc:spChg>
        <pc:grpChg chg="mod">
          <ac:chgData name="Scott McKellar" userId="c16324e4c5794a6d" providerId="LiveId" clId="{2A144367-281C-4A46-8256-0D1C6435EBED}" dt="2022-09-09T06:47:21.759" v="92" actId="1076"/>
          <ac:grpSpMkLst>
            <pc:docMk/>
            <pc:sldMk cId="917669912" sldId="256"/>
            <ac:grpSpMk id="15" creationId="{9CF2CF4B-2EA4-AAB8-6C66-65B8D1A64267}"/>
          </ac:grpSpMkLst>
        </pc:grpChg>
        <pc:picChg chg="add mod">
          <ac:chgData name="Scott McKellar" userId="c16324e4c5794a6d" providerId="LiveId" clId="{2A144367-281C-4A46-8256-0D1C6435EBED}" dt="2022-09-09T06:46:29.647" v="69" actId="571"/>
          <ac:picMkLst>
            <pc:docMk/>
            <pc:sldMk cId="917669912" sldId="256"/>
            <ac:picMk id="10" creationId="{2D04921A-028A-45FB-BA4B-26B0DDE8B975}"/>
          </ac:picMkLst>
        </pc:picChg>
        <pc:picChg chg="mod">
          <ac:chgData name="Scott McKellar" userId="c16324e4c5794a6d" providerId="LiveId" clId="{2A144367-281C-4A46-8256-0D1C6435EBED}" dt="2022-09-09T06:43:13.991" v="59" actId="1076"/>
          <ac:picMkLst>
            <pc:docMk/>
            <pc:sldMk cId="917669912" sldId="256"/>
            <ac:picMk id="29" creationId="{4857B092-9434-4197-ABE9-95EC7B7774C4}"/>
          </ac:picMkLst>
        </pc:picChg>
        <pc:picChg chg="del mod">
          <ac:chgData name="Scott McKellar" userId="c16324e4c5794a6d" providerId="LiveId" clId="{2A144367-281C-4A46-8256-0D1C6435EBED}" dt="2022-09-09T06:47:09.220" v="91" actId="27803"/>
          <ac:picMkLst>
            <pc:docMk/>
            <pc:sldMk cId="917669912" sldId="256"/>
            <ac:picMk id="34" creationId="{CBA602BA-94F6-46D7-9D46-97276914BA5C}"/>
          </ac:picMkLst>
        </pc:picChg>
        <pc:picChg chg="mod">
          <ac:chgData name="Scott McKellar" userId="c16324e4c5794a6d" providerId="LiveId" clId="{2A144367-281C-4A46-8256-0D1C6435EBED}" dt="2022-09-09T06:46:17.178" v="67" actId="1076"/>
          <ac:picMkLst>
            <pc:docMk/>
            <pc:sldMk cId="917669912" sldId="256"/>
            <ac:picMk id="61" creationId="{DB329283-DC47-42BA-947F-A8BD0E95EB24}"/>
          </ac:picMkLst>
        </pc:picChg>
        <pc:picChg chg="mod">
          <ac:chgData name="Scott McKellar" userId="c16324e4c5794a6d" providerId="LiveId" clId="{2A144367-281C-4A46-8256-0D1C6435EBED}" dt="2022-09-09T03:06:16.295" v="31" actId="207"/>
          <ac:picMkLst>
            <pc:docMk/>
            <pc:sldMk cId="917669912" sldId="256"/>
            <ac:picMk id="64" creationId="{040D83DA-0744-49C9-AE14-F295F3066E91}"/>
          </ac:picMkLst>
        </pc:picChg>
        <pc:cxnChg chg="add mod">
          <ac:chgData name="Scott McKellar" userId="c16324e4c5794a6d" providerId="LiveId" clId="{2A144367-281C-4A46-8256-0D1C6435EBED}" dt="2022-09-09T06:46:09.381" v="66" actId="1076"/>
          <ac:cxnSpMkLst>
            <pc:docMk/>
            <pc:sldMk cId="917669912" sldId="256"/>
            <ac:cxnSpMk id="2" creationId="{4ADFBE8A-577C-28EA-339A-0CE54DF1D572}"/>
          </ac:cxnSpMkLst>
        </pc:cxnChg>
        <pc:cxnChg chg="add del mod">
          <ac:chgData name="Scott McKellar" userId="c16324e4c5794a6d" providerId="LiveId" clId="{2A144367-281C-4A46-8256-0D1C6435EBED}" dt="2022-09-09T03:03:53.751" v="4" actId="478"/>
          <ac:cxnSpMkLst>
            <pc:docMk/>
            <pc:sldMk cId="917669912" sldId="256"/>
            <ac:cxnSpMk id="2" creationId="{9D818708-88B5-9C99-D8FB-80D797CF2C03}"/>
          </ac:cxnSpMkLst>
        </pc:cxnChg>
        <pc:cxnChg chg="add del mod">
          <ac:chgData name="Scott McKellar" userId="c16324e4c5794a6d" providerId="LiveId" clId="{2A144367-281C-4A46-8256-0D1C6435EBED}" dt="2022-09-09T03:06:50.442" v="36" actId="478"/>
          <ac:cxnSpMkLst>
            <pc:docMk/>
            <pc:sldMk cId="917669912" sldId="256"/>
            <ac:cxnSpMk id="8" creationId="{DF346066-2AA6-3BD3-D3F5-FED2FFD8C25B}"/>
          </ac:cxnSpMkLst>
        </pc:cxnChg>
        <pc:cxnChg chg="add del mod">
          <ac:chgData name="Scott McKellar" userId="c16324e4c5794a6d" providerId="LiveId" clId="{2A144367-281C-4A46-8256-0D1C6435EBED}" dt="2022-09-09T06:45:57.418" v="61" actId="478"/>
          <ac:cxnSpMkLst>
            <pc:docMk/>
            <pc:sldMk cId="917669912" sldId="256"/>
            <ac:cxnSpMk id="17" creationId="{21B0A115-D81F-519A-800A-7D4701DCB341}"/>
          </ac:cxnSpMkLst>
        </pc:cxnChg>
        <pc:cxnChg chg="mod">
          <ac:chgData name="Scott McKellar" userId="c16324e4c5794a6d" providerId="LiveId" clId="{2A144367-281C-4A46-8256-0D1C6435EBED}" dt="2022-09-09T06:46:59.389" v="90" actId="1076"/>
          <ac:cxnSpMkLst>
            <pc:docMk/>
            <pc:sldMk cId="917669912" sldId="256"/>
            <ac:cxnSpMk id="35" creationId="{9A50B12D-4055-4D70-BBCA-826F441E617D}"/>
          </ac:cxnSpMkLst>
        </pc:cxnChg>
        <pc:cxnChg chg="mod">
          <ac:chgData name="Scott McKellar" userId="c16324e4c5794a6d" providerId="LiveId" clId="{2A144367-281C-4A46-8256-0D1C6435EBED}" dt="2022-09-09T06:43:19.563" v="60" actId="14100"/>
          <ac:cxnSpMkLst>
            <pc:docMk/>
            <pc:sldMk cId="917669912" sldId="256"/>
            <ac:cxnSpMk id="39" creationId="{69DD2D24-14B0-4C48-B329-72A95BCCE7A0}"/>
          </ac:cxnSpMkLst>
        </pc:cxnChg>
        <pc:cxnChg chg="mod">
          <ac:chgData name="Scott McKellar" userId="c16324e4c5794a6d" providerId="LiveId" clId="{2A144367-281C-4A46-8256-0D1C6435EBED}" dt="2022-09-09T03:05:59.726" v="27" actId="208"/>
          <ac:cxnSpMkLst>
            <pc:docMk/>
            <pc:sldMk cId="917669912" sldId="256"/>
            <ac:cxnSpMk id="66" creationId="{6B424E65-ACBC-43DA-9F40-33127551F88A}"/>
          </ac:cxnSpMkLst>
        </pc:cxnChg>
        <pc:cxnChg chg="mod">
          <ac:chgData name="Scott McKellar" userId="c16324e4c5794a6d" providerId="LiveId" clId="{2A144367-281C-4A46-8256-0D1C6435EBED}" dt="2022-09-09T03:05:59.726" v="27" actId="208"/>
          <ac:cxnSpMkLst>
            <pc:docMk/>
            <pc:sldMk cId="917669912" sldId="256"/>
            <ac:cxnSpMk id="77" creationId="{1E537815-0B8B-4422-98EB-6D812E3610E3}"/>
          </ac:cxnSpMkLst>
        </pc:cxnChg>
        <pc:cxnChg chg="del">
          <ac:chgData name="Scott McKellar" userId="c16324e4c5794a6d" providerId="LiveId" clId="{2A144367-281C-4A46-8256-0D1C6435EBED}" dt="2022-09-09T03:03:47.677" v="0" actId="478"/>
          <ac:cxnSpMkLst>
            <pc:docMk/>
            <pc:sldMk cId="917669912" sldId="256"/>
            <ac:cxnSpMk id="80" creationId="{27FDF5F5-A4DF-4D12-BD37-426C42E653C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B156-486A-4B50-9626-CD2512F66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979D3D-610C-4BCA-B32F-1137CA256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27B8-700D-4CE8-B330-FE16612B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0B63A-0E5B-4159-9B10-A850AA3C9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C218-76CA-439F-8096-E7923FEE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4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5F9-42B6-49C6-A957-0F846F3F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ABF2A-0437-40A0-A3E1-BE22E5B57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4E6B-635A-4AA2-AFCF-C2FC8B20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09D72-A5EE-424F-ABAE-3D8153782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4079B-9387-486B-9E0F-8F008641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E9999-4B19-470F-8451-4A44D40E3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4ACBD-324F-4CE9-A983-43D80BE38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C3B-524C-48E6-B158-8AFE94C4B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B9F5A-B86B-453E-A1D9-4AD48905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73E7E-1A1D-44A5-8196-00965466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8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2F5A5-4630-401D-B4D2-7A4CB0CEE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6EC2-2254-42F9-B7A7-2AC8B3DE1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DC082-02F7-4AF3-8BBF-3E2EF7F2C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45C5-2691-45CA-85AE-8FB543A8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27FFD-8C1E-40DB-89AC-775F15B0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0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96A5-03D1-4E1B-AF83-95E0E842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899B2-223D-48A1-A848-A5AB3260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1AF5D-9FD6-4D64-9BDB-33095514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8A69-6735-4CB1-9134-08C1C2DA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FDF5E-CAB1-4ADF-9153-E770C1F17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8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DAA1-551C-4579-91FE-6304E9BBE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8B48-6815-4CCE-B3BC-0AA097554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D7C02A-90A0-426C-86FA-B135B70F1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17C7A-D079-4B29-90F8-A2FF283D9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77AF6-6FEF-4F2B-A126-F78A5F680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AF487-9E8E-4297-A068-B4E5FBDB2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9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53D8-7B30-4E49-9E2D-4B23E614A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09682-EADC-438D-BC57-FE767AC6D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74945-AE80-479D-BBB2-96E8DAAC6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26011-23FE-4E72-8C38-0E054DFC1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ECAC9-979D-4A89-B3F6-2DFF879A1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78325-C46E-4B48-A23E-9BA94EFB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A8FD8-F5F9-416D-9C63-325224FC3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4720C-A9BB-4586-90F0-4A4062D5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1E60-A868-41FA-8396-F1467E4B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9CACFD-0E94-4327-8172-FA598756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42061E-9938-4835-9696-4B7B3351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805B4-875B-4CE0-8E8E-D07010DC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59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B8020-8298-4E9A-9BA0-2B98336A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BE93A-19FB-4630-8824-368E6C6B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BF715-EAC2-401A-9EE3-18DB6210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45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D613-DB23-4295-BBA9-077C4768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2F6FF-9E1F-4071-80BF-12FDD20EE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9420-B4A8-4310-9D86-71F367200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7AA47-4AAC-498F-80E8-3BEAEE16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5B7F0-5CFE-45B6-B2AC-F1070FDF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25ED-0D26-4D5D-B2EF-ED915673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4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08E1-9AB5-4F42-B93B-9790FEB4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B2EC19-AC21-4683-9DA0-5E8DBF0CD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9674D-7A7D-44D0-B9A1-4E40A2036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F0D3-CB3E-4072-B730-C86219D3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34E36-C530-460F-ABD5-B7F8F746A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2F5F3-9D1E-415A-811C-32474071C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8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19E9E-81B0-40E9-BCB0-4D2A1C2C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D15B4-12C3-49A1-BA3A-766598C86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9A64B-130D-4823-B149-84BA514F5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03EBA-419E-4358-B9AE-A012C34D68D3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AE4E8-8F83-4DB4-A96E-B717A3B04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CF25D-E0ED-4B52-910C-17981B5B3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D3EBC-808E-47DF-B504-870C845B2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26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629931-0373-4B20-8569-3CDD711BB6DC}"/>
              </a:ext>
            </a:extLst>
          </p:cNvPr>
          <p:cNvSpPr/>
          <p:nvPr/>
        </p:nvSpPr>
        <p:spPr>
          <a:xfrm>
            <a:off x="296561" y="176198"/>
            <a:ext cx="10282626" cy="22713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8C66A-6DDA-42FB-9E43-5108E5BDE343}"/>
              </a:ext>
            </a:extLst>
          </p:cNvPr>
          <p:cNvSpPr txBox="1"/>
          <p:nvPr/>
        </p:nvSpPr>
        <p:spPr>
          <a:xfrm>
            <a:off x="296562" y="182462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MTA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4613B-5E7A-49C0-B7EE-E7F6AA701F91}"/>
              </a:ext>
            </a:extLst>
          </p:cNvPr>
          <p:cNvSpPr/>
          <p:nvPr/>
        </p:nvSpPr>
        <p:spPr>
          <a:xfrm>
            <a:off x="296562" y="2522368"/>
            <a:ext cx="10282625" cy="15798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 descr="Envelope outline">
            <a:extLst>
              <a:ext uri="{FF2B5EF4-FFF2-40B4-BE49-F238E27FC236}">
                <a16:creationId xmlns:a16="http://schemas.microsoft.com/office/drawing/2014/main" id="{24157AC3-EBCD-43BD-8F9F-F4922D7AB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623" y="452875"/>
            <a:ext cx="803190" cy="80319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13AE7DA0-3AAB-43CF-B359-AF6C56C2F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34559" y="3047323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A952DD4-A2C6-45FB-AB70-0F97CB483567}"/>
              </a:ext>
            </a:extLst>
          </p:cNvPr>
          <p:cNvSpPr/>
          <p:nvPr/>
        </p:nvSpPr>
        <p:spPr>
          <a:xfrm>
            <a:off x="296561" y="4176984"/>
            <a:ext cx="8781535" cy="19523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D0154EA-7F5A-4AD3-813A-AD5616A36A4F}"/>
              </a:ext>
            </a:extLst>
          </p:cNvPr>
          <p:cNvSpPr/>
          <p:nvPr/>
        </p:nvSpPr>
        <p:spPr>
          <a:xfrm>
            <a:off x="6276152" y="2552234"/>
            <a:ext cx="7053431" cy="6827155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326228-27B9-41D4-B672-2425D4A5793C}"/>
              </a:ext>
            </a:extLst>
          </p:cNvPr>
          <p:cNvSpPr txBox="1"/>
          <p:nvPr/>
        </p:nvSpPr>
        <p:spPr>
          <a:xfrm>
            <a:off x="308918" y="2522368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DNS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D5EE1C-010F-4897-ABE7-06A4057B482C}"/>
              </a:ext>
            </a:extLst>
          </p:cNvPr>
          <p:cNvSpPr txBox="1"/>
          <p:nvPr/>
        </p:nvSpPr>
        <p:spPr>
          <a:xfrm>
            <a:off x="308918" y="4182602"/>
            <a:ext cx="1631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Application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4E3458-0FCC-4642-9C86-4FBE8FE8584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612813" y="854470"/>
            <a:ext cx="2421746" cy="358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9D68A-CE24-4169-BF2F-A94BEBC0B25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481369" y="1471201"/>
            <a:ext cx="10390" cy="157612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EC9BFE4-4734-46D4-983D-FC9962B9F6F2}"/>
              </a:ext>
            </a:extLst>
          </p:cNvPr>
          <p:cNvSpPr/>
          <p:nvPr/>
        </p:nvSpPr>
        <p:spPr>
          <a:xfrm>
            <a:off x="345667" y="1187423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0E8D68F-D34E-4E75-8C2B-D96EE0811338}"/>
              </a:ext>
            </a:extLst>
          </p:cNvPr>
          <p:cNvSpPr/>
          <p:nvPr/>
        </p:nvSpPr>
        <p:spPr>
          <a:xfrm>
            <a:off x="3976474" y="1932804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  <a:endParaRPr lang="en-US" dirty="0"/>
          </a:p>
        </p:txBody>
      </p:sp>
      <p:pic>
        <p:nvPicPr>
          <p:cNvPr id="29" name="Graphic 28" descr="Web design outline">
            <a:extLst>
              <a:ext uri="{FF2B5EF4-FFF2-40B4-BE49-F238E27FC236}">
                <a16:creationId xmlns:a16="http://schemas.microsoft.com/office/drawing/2014/main" id="{4857B092-9434-4197-ABE9-95EC7B7774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0809" y="4595253"/>
            <a:ext cx="1341120" cy="134112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8E74C3-85AA-4DBE-9055-29B622A9158C}"/>
              </a:ext>
            </a:extLst>
          </p:cNvPr>
          <p:cNvCxnSpPr>
            <a:cxnSpLocks/>
          </p:cNvCxnSpPr>
          <p:nvPr/>
        </p:nvCxnSpPr>
        <p:spPr>
          <a:xfrm>
            <a:off x="5035114" y="679082"/>
            <a:ext cx="209653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36CD25-26D2-412B-8946-91380322E1D1}"/>
              </a:ext>
            </a:extLst>
          </p:cNvPr>
          <p:cNvCxnSpPr>
            <a:cxnSpLocks/>
          </p:cNvCxnSpPr>
          <p:nvPr/>
        </p:nvCxnSpPr>
        <p:spPr>
          <a:xfrm>
            <a:off x="5035114" y="1100656"/>
            <a:ext cx="209653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5F666833-B0A4-4576-BEA6-A76C3F23F3D5}"/>
              </a:ext>
            </a:extLst>
          </p:cNvPr>
          <p:cNvSpPr/>
          <p:nvPr/>
        </p:nvSpPr>
        <p:spPr>
          <a:xfrm>
            <a:off x="5721324" y="272133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  <a:endParaRPr lang="en-US" dirty="0"/>
          </a:p>
        </p:txBody>
      </p:sp>
      <p:grpSp>
        <p:nvGrpSpPr>
          <p:cNvPr id="15" name="Graphic 33" descr="Database outline">
            <a:extLst>
              <a:ext uri="{FF2B5EF4-FFF2-40B4-BE49-F238E27FC236}">
                <a16:creationId xmlns:a16="http://schemas.microsoft.com/office/drawing/2014/main" id="{9CF2CF4B-2EA4-AAB8-6C66-65B8D1A64267}"/>
              </a:ext>
            </a:extLst>
          </p:cNvPr>
          <p:cNvGrpSpPr/>
          <p:nvPr/>
        </p:nvGrpSpPr>
        <p:grpSpPr>
          <a:xfrm>
            <a:off x="7951826" y="3082547"/>
            <a:ext cx="552450" cy="742950"/>
            <a:chOff x="7953532" y="2935475"/>
            <a:chExt cx="552450" cy="742950"/>
          </a:xfrm>
          <a:solidFill>
            <a:srgbClr val="000000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0A9625-1D1D-EFC9-0D6A-4E92C3BBCC81}"/>
                </a:ext>
              </a:extLst>
            </p:cNvPr>
            <p:cNvSpPr/>
            <p:nvPr/>
          </p:nvSpPr>
          <p:spPr>
            <a:xfrm>
              <a:off x="7953532" y="2935475"/>
              <a:ext cx="552450" cy="742950"/>
            </a:xfrm>
            <a:custGeom>
              <a:avLst/>
              <a:gdLst>
                <a:gd name="connsiteX0" fmla="*/ 552450 w 552450"/>
                <a:gd name="connsiteY0" fmla="*/ 657225 h 742950"/>
                <a:gd name="connsiteX1" fmla="*/ 552450 w 552450"/>
                <a:gd name="connsiteY1" fmla="*/ 85725 h 742950"/>
                <a:gd name="connsiteX2" fmla="*/ 276225 w 552450"/>
                <a:gd name="connsiteY2" fmla="*/ 0 h 742950"/>
                <a:gd name="connsiteX3" fmla="*/ 0 w 552450"/>
                <a:gd name="connsiteY3" fmla="*/ 85725 h 742950"/>
                <a:gd name="connsiteX4" fmla="*/ 0 w 552450"/>
                <a:gd name="connsiteY4" fmla="*/ 657225 h 742950"/>
                <a:gd name="connsiteX5" fmla="*/ 276225 w 552450"/>
                <a:gd name="connsiteY5" fmla="*/ 742950 h 742950"/>
                <a:gd name="connsiteX6" fmla="*/ 552450 w 552450"/>
                <a:gd name="connsiteY6" fmla="*/ 657225 h 742950"/>
                <a:gd name="connsiteX7" fmla="*/ 276225 w 552450"/>
                <a:gd name="connsiteY7" fmla="*/ 19050 h 742950"/>
                <a:gd name="connsiteX8" fmla="*/ 533400 w 552450"/>
                <a:gd name="connsiteY8" fmla="*/ 85725 h 742950"/>
                <a:gd name="connsiteX9" fmla="*/ 276225 w 552450"/>
                <a:gd name="connsiteY9" fmla="*/ 152400 h 742950"/>
                <a:gd name="connsiteX10" fmla="*/ 19050 w 552450"/>
                <a:gd name="connsiteY10" fmla="*/ 85725 h 742950"/>
                <a:gd name="connsiteX11" fmla="*/ 276225 w 552450"/>
                <a:gd name="connsiteY11" fmla="*/ 19050 h 742950"/>
                <a:gd name="connsiteX12" fmla="*/ 19050 w 552450"/>
                <a:gd name="connsiteY12" fmla="*/ 118681 h 742950"/>
                <a:gd name="connsiteX13" fmla="*/ 276225 w 552450"/>
                <a:gd name="connsiteY13" fmla="*/ 171450 h 742950"/>
                <a:gd name="connsiteX14" fmla="*/ 533400 w 552450"/>
                <a:gd name="connsiteY14" fmla="*/ 118681 h 742950"/>
                <a:gd name="connsiteX15" fmla="*/ 533400 w 552450"/>
                <a:gd name="connsiteY15" fmla="*/ 276225 h 742950"/>
                <a:gd name="connsiteX16" fmla="*/ 276225 w 552450"/>
                <a:gd name="connsiteY16" fmla="*/ 342900 h 742950"/>
                <a:gd name="connsiteX17" fmla="*/ 19050 w 552450"/>
                <a:gd name="connsiteY17" fmla="*/ 276225 h 742950"/>
                <a:gd name="connsiteX18" fmla="*/ 19050 w 552450"/>
                <a:gd name="connsiteY18" fmla="*/ 309182 h 742950"/>
                <a:gd name="connsiteX19" fmla="*/ 276225 w 552450"/>
                <a:gd name="connsiteY19" fmla="*/ 361950 h 742950"/>
                <a:gd name="connsiteX20" fmla="*/ 533400 w 552450"/>
                <a:gd name="connsiteY20" fmla="*/ 309182 h 742950"/>
                <a:gd name="connsiteX21" fmla="*/ 533400 w 552450"/>
                <a:gd name="connsiteY21" fmla="*/ 466725 h 742950"/>
                <a:gd name="connsiteX22" fmla="*/ 276225 w 552450"/>
                <a:gd name="connsiteY22" fmla="*/ 533400 h 742950"/>
                <a:gd name="connsiteX23" fmla="*/ 19050 w 552450"/>
                <a:gd name="connsiteY23" fmla="*/ 466725 h 742950"/>
                <a:gd name="connsiteX24" fmla="*/ 19050 w 552450"/>
                <a:gd name="connsiteY24" fmla="*/ 657225 h 742950"/>
                <a:gd name="connsiteX25" fmla="*/ 19050 w 552450"/>
                <a:gd name="connsiteY25" fmla="*/ 499682 h 742950"/>
                <a:gd name="connsiteX26" fmla="*/ 276225 w 552450"/>
                <a:gd name="connsiteY26" fmla="*/ 552450 h 742950"/>
                <a:gd name="connsiteX27" fmla="*/ 533400 w 552450"/>
                <a:gd name="connsiteY27" fmla="*/ 499682 h 742950"/>
                <a:gd name="connsiteX28" fmla="*/ 533400 w 552450"/>
                <a:gd name="connsiteY28" fmla="*/ 657225 h 742950"/>
                <a:gd name="connsiteX29" fmla="*/ 276225 w 552450"/>
                <a:gd name="connsiteY29" fmla="*/ 723900 h 742950"/>
                <a:gd name="connsiteX30" fmla="*/ 19050 w 552450"/>
                <a:gd name="connsiteY30" fmla="*/ 657225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52450" h="742950">
                  <a:moveTo>
                    <a:pt x="552450" y="657225"/>
                  </a:moveTo>
                  <a:lnTo>
                    <a:pt x="552450" y="85725"/>
                  </a:lnTo>
                  <a:cubicBezTo>
                    <a:pt x="552450" y="30042"/>
                    <a:pt x="410137" y="0"/>
                    <a:pt x="276225" y="0"/>
                  </a:cubicBezTo>
                  <a:cubicBezTo>
                    <a:pt x="142313" y="0"/>
                    <a:pt x="0" y="30042"/>
                    <a:pt x="0" y="85725"/>
                  </a:cubicBezTo>
                  <a:lnTo>
                    <a:pt x="0" y="657225"/>
                  </a:lnTo>
                  <a:cubicBezTo>
                    <a:pt x="0" y="712908"/>
                    <a:pt x="142313" y="742950"/>
                    <a:pt x="276225" y="742950"/>
                  </a:cubicBezTo>
                  <a:cubicBezTo>
                    <a:pt x="410137" y="742950"/>
                    <a:pt x="552450" y="712908"/>
                    <a:pt x="552450" y="657225"/>
                  </a:cubicBezTo>
                  <a:close/>
                  <a:moveTo>
                    <a:pt x="276225" y="19050"/>
                  </a:moveTo>
                  <a:cubicBezTo>
                    <a:pt x="423415" y="19050"/>
                    <a:pt x="533400" y="54293"/>
                    <a:pt x="533400" y="85725"/>
                  </a:cubicBezTo>
                  <a:cubicBezTo>
                    <a:pt x="533400" y="117157"/>
                    <a:pt x="423415" y="152400"/>
                    <a:pt x="276225" y="152400"/>
                  </a:cubicBezTo>
                  <a:cubicBezTo>
                    <a:pt x="129035" y="152400"/>
                    <a:pt x="19050" y="117157"/>
                    <a:pt x="19050" y="85725"/>
                  </a:cubicBezTo>
                  <a:cubicBezTo>
                    <a:pt x="19050" y="54293"/>
                    <a:pt x="129035" y="19050"/>
                    <a:pt x="276225" y="19050"/>
                  </a:cubicBezTo>
                  <a:close/>
                  <a:moveTo>
                    <a:pt x="19050" y="118681"/>
                  </a:moveTo>
                  <a:cubicBezTo>
                    <a:pt x="62189" y="153162"/>
                    <a:pt x="171764" y="171450"/>
                    <a:pt x="276225" y="171450"/>
                  </a:cubicBezTo>
                  <a:cubicBezTo>
                    <a:pt x="380686" y="171450"/>
                    <a:pt x="490261" y="153162"/>
                    <a:pt x="533400" y="118681"/>
                  </a:cubicBezTo>
                  <a:lnTo>
                    <a:pt x="533400" y="276225"/>
                  </a:lnTo>
                  <a:cubicBezTo>
                    <a:pt x="533400" y="307658"/>
                    <a:pt x="423415" y="342900"/>
                    <a:pt x="276225" y="342900"/>
                  </a:cubicBezTo>
                  <a:cubicBezTo>
                    <a:pt x="129035" y="342900"/>
                    <a:pt x="19050" y="307658"/>
                    <a:pt x="19050" y="276225"/>
                  </a:cubicBezTo>
                  <a:close/>
                  <a:moveTo>
                    <a:pt x="19050" y="309182"/>
                  </a:moveTo>
                  <a:cubicBezTo>
                    <a:pt x="62189" y="343662"/>
                    <a:pt x="171764" y="361950"/>
                    <a:pt x="276225" y="361950"/>
                  </a:cubicBezTo>
                  <a:cubicBezTo>
                    <a:pt x="380686" y="361950"/>
                    <a:pt x="490261" y="343662"/>
                    <a:pt x="533400" y="309182"/>
                  </a:cubicBezTo>
                  <a:lnTo>
                    <a:pt x="533400" y="466725"/>
                  </a:lnTo>
                  <a:cubicBezTo>
                    <a:pt x="533400" y="498158"/>
                    <a:pt x="423415" y="533400"/>
                    <a:pt x="276225" y="533400"/>
                  </a:cubicBezTo>
                  <a:cubicBezTo>
                    <a:pt x="129035" y="533400"/>
                    <a:pt x="19050" y="498158"/>
                    <a:pt x="19050" y="466725"/>
                  </a:cubicBezTo>
                  <a:close/>
                  <a:moveTo>
                    <a:pt x="19050" y="657225"/>
                  </a:moveTo>
                  <a:lnTo>
                    <a:pt x="19050" y="499682"/>
                  </a:lnTo>
                  <a:cubicBezTo>
                    <a:pt x="62189" y="534162"/>
                    <a:pt x="171764" y="552450"/>
                    <a:pt x="276225" y="552450"/>
                  </a:cubicBezTo>
                  <a:cubicBezTo>
                    <a:pt x="380686" y="552450"/>
                    <a:pt x="490261" y="534162"/>
                    <a:pt x="533400" y="499682"/>
                  </a:cubicBezTo>
                  <a:lnTo>
                    <a:pt x="533400" y="657225"/>
                  </a:lnTo>
                  <a:cubicBezTo>
                    <a:pt x="533400" y="688658"/>
                    <a:pt x="423415" y="723900"/>
                    <a:pt x="276225" y="723900"/>
                  </a:cubicBezTo>
                  <a:cubicBezTo>
                    <a:pt x="129035" y="723900"/>
                    <a:pt x="19050" y="688658"/>
                    <a:pt x="19050" y="6572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F5B8F56-D3AD-CBDD-A683-97DCC3E53DA7}"/>
                </a:ext>
              </a:extLst>
            </p:cNvPr>
            <p:cNvSpPr/>
            <p:nvPr/>
          </p:nvSpPr>
          <p:spPr>
            <a:xfrm>
              <a:off x="8401207" y="3164075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7C425AE-1AF0-5AAA-5772-1933AB8C9AC2}"/>
                </a:ext>
              </a:extLst>
            </p:cNvPr>
            <p:cNvSpPr/>
            <p:nvPr/>
          </p:nvSpPr>
          <p:spPr>
            <a:xfrm>
              <a:off x="8401207" y="3354575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922617-1363-F205-CFA5-85A755CC4D8E}"/>
                </a:ext>
              </a:extLst>
            </p:cNvPr>
            <p:cNvSpPr/>
            <p:nvPr/>
          </p:nvSpPr>
          <p:spPr>
            <a:xfrm>
              <a:off x="8401207" y="3545075"/>
              <a:ext cx="38100" cy="38100"/>
            </a:xfrm>
            <a:custGeom>
              <a:avLst/>
              <a:gdLst>
                <a:gd name="connsiteX0" fmla="*/ 38100 w 38100"/>
                <a:gd name="connsiteY0" fmla="*/ 19050 h 38100"/>
                <a:gd name="connsiteX1" fmla="*/ 19050 w 38100"/>
                <a:gd name="connsiteY1" fmla="*/ 38100 h 38100"/>
                <a:gd name="connsiteX2" fmla="*/ 0 w 38100"/>
                <a:gd name="connsiteY2" fmla="*/ 19050 h 38100"/>
                <a:gd name="connsiteX3" fmla="*/ 19050 w 38100"/>
                <a:gd name="connsiteY3" fmla="*/ 0 h 38100"/>
                <a:gd name="connsiteX4" fmla="*/ 38100 w 38100"/>
                <a:gd name="connsiteY4" fmla="*/ 1905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38100">
                  <a:moveTo>
                    <a:pt x="38100" y="19050"/>
                  </a:moveTo>
                  <a:cubicBezTo>
                    <a:pt x="38100" y="29571"/>
                    <a:pt x="29571" y="38100"/>
                    <a:pt x="19050" y="38100"/>
                  </a:cubicBezTo>
                  <a:cubicBezTo>
                    <a:pt x="8529" y="38100"/>
                    <a:pt x="0" y="29571"/>
                    <a:pt x="0" y="19050"/>
                  </a:cubicBezTo>
                  <a:cubicBezTo>
                    <a:pt x="0" y="8529"/>
                    <a:pt x="8529" y="0"/>
                    <a:pt x="19050" y="0"/>
                  </a:cubicBezTo>
                  <a:cubicBezTo>
                    <a:pt x="29571" y="0"/>
                    <a:pt x="38100" y="8529"/>
                    <a:pt x="38100" y="190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206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50B12D-4055-4D70-BBCA-826F441E617D}"/>
              </a:ext>
            </a:extLst>
          </p:cNvPr>
          <p:cNvCxnSpPr>
            <a:cxnSpLocks/>
          </p:cNvCxnSpPr>
          <p:nvPr/>
        </p:nvCxnSpPr>
        <p:spPr>
          <a:xfrm>
            <a:off x="4779747" y="1496969"/>
            <a:ext cx="2992810" cy="18004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07BCE93-8DF0-4D27-A03D-56FA82D5A229}"/>
              </a:ext>
            </a:extLst>
          </p:cNvPr>
          <p:cNvSpPr/>
          <p:nvPr/>
        </p:nvSpPr>
        <p:spPr>
          <a:xfrm>
            <a:off x="6184949" y="1880203"/>
            <a:ext cx="371475" cy="3308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DD2D24-14B0-4C48-B329-72A95BCCE7A0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491759" y="3961723"/>
            <a:ext cx="0" cy="77323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E78219-EA68-432A-99C9-6C9C8EC48BCD}"/>
              </a:ext>
            </a:extLst>
          </p:cNvPr>
          <p:cNvSpPr txBox="1"/>
          <p:nvPr/>
        </p:nvSpPr>
        <p:spPr>
          <a:xfrm>
            <a:off x="7772557" y="3825497"/>
            <a:ext cx="13136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2060"/>
                </a:solidFill>
              </a:rPr>
              <a:t>rbldnsd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33F42D-7661-43B8-96CD-21563FD36DB7}"/>
              </a:ext>
            </a:extLst>
          </p:cNvPr>
          <p:cNvSpPr txBox="1"/>
          <p:nvPr/>
        </p:nvSpPr>
        <p:spPr>
          <a:xfrm>
            <a:off x="1124464" y="3056020"/>
            <a:ext cx="4579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Include: %{</a:t>
            </a:r>
            <a:r>
              <a:rPr lang="en-AU" sz="1600" dirty="0" err="1"/>
              <a:t>ir</a:t>
            </a:r>
            <a:r>
              <a:rPr lang="en-AU" sz="1600" dirty="0"/>
              <a:t>}.%{d}.</a:t>
            </a:r>
            <a:br>
              <a:rPr lang="en-AU" sz="1600" dirty="0"/>
            </a:br>
            <a:r>
              <a:rPr lang="en-AU" sz="1600" dirty="0"/>
              <a:t>_spf.yourdomain.com –all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54D1F3-6152-4B1E-9812-CB48A9A2EFB2}"/>
              </a:ext>
            </a:extLst>
          </p:cNvPr>
          <p:cNvSpPr txBox="1"/>
          <p:nvPr/>
        </p:nvSpPr>
        <p:spPr>
          <a:xfrm>
            <a:off x="8865238" y="2930257"/>
            <a:ext cx="246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B050"/>
                </a:solidFill>
              </a:rPr>
              <a:t>Positive response</a:t>
            </a:r>
          </a:p>
          <a:p>
            <a:r>
              <a:rPr lang="en-AU" sz="1600" dirty="0">
                <a:solidFill>
                  <a:srgbClr val="00B050"/>
                </a:solidFill>
              </a:rPr>
              <a:t>v=spf1 ip4:192.0.2.1 -all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343D237-9BF0-4253-89F3-ABE54AEE8AFD}"/>
              </a:ext>
            </a:extLst>
          </p:cNvPr>
          <p:cNvSpPr txBox="1"/>
          <p:nvPr/>
        </p:nvSpPr>
        <p:spPr>
          <a:xfrm>
            <a:off x="7222054" y="931376"/>
            <a:ext cx="12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Block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869765-1D58-4FEB-BFC0-C9B28AB91957}"/>
              </a:ext>
            </a:extLst>
          </p:cNvPr>
          <p:cNvSpPr txBox="1"/>
          <p:nvPr/>
        </p:nvSpPr>
        <p:spPr>
          <a:xfrm>
            <a:off x="7222053" y="455704"/>
            <a:ext cx="120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Permit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271EE1-DFC7-4DF3-8E2D-C8EE15AD3E2C}"/>
              </a:ext>
            </a:extLst>
          </p:cNvPr>
          <p:cNvSpPr txBox="1"/>
          <p:nvPr/>
        </p:nvSpPr>
        <p:spPr>
          <a:xfrm>
            <a:off x="8843260" y="3597827"/>
            <a:ext cx="246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FF0000"/>
                </a:solidFill>
              </a:rPr>
              <a:t>Negative response</a:t>
            </a:r>
          </a:p>
          <a:p>
            <a:r>
              <a:rPr lang="en-AU" sz="1600" dirty="0">
                <a:solidFill>
                  <a:srgbClr val="FF0000"/>
                </a:solidFill>
              </a:rPr>
              <a:t>v=spf1 -all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1" name="Graphic 60" descr="Document outline">
            <a:extLst>
              <a:ext uri="{FF2B5EF4-FFF2-40B4-BE49-F238E27FC236}">
                <a16:creationId xmlns:a16="http://schemas.microsoft.com/office/drawing/2014/main" id="{DB329283-DC47-42BA-947F-A8BD0E95EB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47126" y="4652469"/>
            <a:ext cx="914400" cy="9144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BCFDA65-5E2C-4AC8-B061-F21018D8286E}"/>
              </a:ext>
            </a:extLst>
          </p:cNvPr>
          <p:cNvSpPr txBox="1"/>
          <p:nvPr/>
        </p:nvSpPr>
        <p:spPr>
          <a:xfrm>
            <a:off x="6047777" y="5194448"/>
            <a:ext cx="25216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dirty="0">
                <a:solidFill>
                  <a:srgbClr val="002060"/>
                </a:solidFill>
              </a:rPr>
              <a:t>Expurgate</a:t>
            </a:r>
          </a:p>
          <a:p>
            <a:pPr algn="ctr"/>
            <a:r>
              <a:rPr lang="en-AU" sz="1600" b="1" dirty="0">
                <a:solidFill>
                  <a:srgbClr val="002060"/>
                </a:solidFill>
              </a:rPr>
              <a:t>Resolver</a:t>
            </a:r>
          </a:p>
          <a:p>
            <a:pPr algn="ctr"/>
            <a:r>
              <a:rPr lang="en-AU" sz="1600" dirty="0">
                <a:solidFill>
                  <a:srgbClr val="002060"/>
                </a:solidFill>
              </a:rPr>
              <a:t>(runs every X seconds)</a:t>
            </a:r>
            <a:endParaRPr lang="en-US" sz="1600" dirty="0">
              <a:solidFill>
                <a:srgbClr val="002060"/>
              </a:solidFill>
            </a:endParaRPr>
          </a:p>
        </p:txBody>
      </p:sp>
      <p:pic>
        <p:nvPicPr>
          <p:cNvPr id="64" name="Graphic 63" descr="Refresh with solid fill">
            <a:extLst>
              <a:ext uri="{FF2B5EF4-FFF2-40B4-BE49-F238E27FC236}">
                <a16:creationId xmlns:a16="http://schemas.microsoft.com/office/drawing/2014/main" id="{040D83DA-0744-49C9-AE14-F295F3066E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83363" y="4370297"/>
            <a:ext cx="914400" cy="914400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0FC2A672-95B3-4AC9-BEDD-D8A3C477DDC6}"/>
              </a:ext>
            </a:extLst>
          </p:cNvPr>
          <p:cNvSpPr txBox="1"/>
          <p:nvPr/>
        </p:nvSpPr>
        <p:spPr>
          <a:xfrm>
            <a:off x="8982207" y="5488145"/>
            <a:ext cx="2376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solidFill>
                  <a:srgbClr val="002060"/>
                </a:solidFill>
              </a:rPr>
              <a:t>rbldnsd config files</a:t>
            </a:r>
            <a:endParaRPr lang="en-US" sz="1600" b="1" dirty="0">
              <a:solidFill>
                <a:srgbClr val="00206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B424E65-ACBC-43DA-9F40-33127551F88A}"/>
              </a:ext>
            </a:extLst>
          </p:cNvPr>
          <p:cNvCxnSpPr>
            <a:cxnSpLocks/>
          </p:cNvCxnSpPr>
          <p:nvPr/>
        </p:nvCxnSpPr>
        <p:spPr>
          <a:xfrm flipH="1" flipV="1">
            <a:off x="5620303" y="3630229"/>
            <a:ext cx="1362191" cy="831514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8EA18E85-46D7-4A09-ABFA-45260F8AEEBC}"/>
              </a:ext>
            </a:extLst>
          </p:cNvPr>
          <p:cNvSpPr txBox="1"/>
          <p:nvPr/>
        </p:nvSpPr>
        <p:spPr>
          <a:xfrm>
            <a:off x="392064" y="5027855"/>
            <a:ext cx="3615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500" dirty="0"/>
              <a:t>Add and remove A,MX and INCLUDE records</a:t>
            </a:r>
          </a:p>
          <a:p>
            <a:r>
              <a:rPr lang="en-AU" sz="1500" dirty="0"/>
              <a:t>to _source_prefix. yourdomain.com which </a:t>
            </a:r>
            <a:r>
              <a:rPr lang="en-AU" sz="1500" b="1" dirty="0"/>
              <a:t>resolver </a:t>
            </a:r>
            <a:r>
              <a:rPr lang="en-AU" sz="1500" dirty="0"/>
              <a:t>will use as the source of truth to generate rbldnsd configuration files.</a:t>
            </a:r>
            <a:endParaRPr lang="en-US" sz="15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367DA3-89DB-412A-8126-85F010F9079D}"/>
              </a:ext>
            </a:extLst>
          </p:cNvPr>
          <p:cNvSpPr txBox="1"/>
          <p:nvPr/>
        </p:nvSpPr>
        <p:spPr>
          <a:xfrm>
            <a:off x="541539" y="4627442"/>
            <a:ext cx="3058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Your Existing DNS Manager</a:t>
            </a:r>
            <a:endParaRPr lang="en-US" sz="2000" b="1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E537815-0B8B-4422-98EB-6D812E3610E3}"/>
              </a:ext>
            </a:extLst>
          </p:cNvPr>
          <p:cNvCxnSpPr>
            <a:cxnSpLocks/>
          </p:cNvCxnSpPr>
          <p:nvPr/>
        </p:nvCxnSpPr>
        <p:spPr>
          <a:xfrm>
            <a:off x="7816554" y="4937211"/>
            <a:ext cx="1390391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766512E-FFBD-4AC5-A947-A893696EF487}"/>
              </a:ext>
            </a:extLst>
          </p:cNvPr>
          <p:cNvSpPr txBox="1"/>
          <p:nvPr/>
        </p:nvSpPr>
        <p:spPr>
          <a:xfrm>
            <a:off x="4918440" y="2970655"/>
            <a:ext cx="325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rgbClr val="002060"/>
                </a:solidFill>
              </a:rPr>
              <a:t>_source_prefix.</a:t>
            </a:r>
          </a:p>
          <a:p>
            <a:r>
              <a:rPr lang="en-AU" sz="1600" dirty="0">
                <a:solidFill>
                  <a:srgbClr val="002060"/>
                </a:solidFill>
              </a:rPr>
              <a:t>yourdomain.com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57CE499-4D8A-42D6-A4B8-046C1CEA4644}"/>
              </a:ext>
            </a:extLst>
          </p:cNvPr>
          <p:cNvSpPr txBox="1"/>
          <p:nvPr/>
        </p:nvSpPr>
        <p:spPr>
          <a:xfrm>
            <a:off x="722068" y="1083030"/>
            <a:ext cx="32544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Sending IP 192.0.2.1</a:t>
            </a:r>
          </a:p>
          <a:p>
            <a:r>
              <a:rPr lang="en-AU" sz="1600" dirty="0"/>
              <a:t>MFROM no-reply@xpg8.tk</a:t>
            </a:r>
            <a:endParaRPr lang="en-US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E4926A-B7D1-43F0-B922-07DD8C03D751}"/>
              </a:ext>
            </a:extLst>
          </p:cNvPr>
          <p:cNvSpPr txBox="1"/>
          <p:nvPr/>
        </p:nvSpPr>
        <p:spPr>
          <a:xfrm>
            <a:off x="1730970" y="1938058"/>
            <a:ext cx="32544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Retrieve SPF for xpg8.tk</a:t>
            </a:r>
            <a:endParaRPr lang="en-US" sz="16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2BC637-09F4-4FAF-A58E-BAEDA0A585D0}"/>
              </a:ext>
            </a:extLst>
          </p:cNvPr>
          <p:cNvSpPr txBox="1"/>
          <p:nvPr/>
        </p:nvSpPr>
        <p:spPr>
          <a:xfrm>
            <a:off x="6608024" y="1634084"/>
            <a:ext cx="39860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Retrieve SPF for expanded macro include: 1.2.0.192.xpg8.tk._spf.yourdomain.com -all</a:t>
            </a:r>
            <a:endParaRPr lang="en-US" sz="1600" dirty="0"/>
          </a:p>
        </p:txBody>
      </p:sp>
      <p:pic>
        <p:nvPicPr>
          <p:cNvPr id="1026" name="Picture 2" descr="Host, hosting, mail server, server icon - Download on Iconfinder">
            <a:extLst>
              <a:ext uri="{FF2B5EF4-FFF2-40B4-BE49-F238E27FC236}">
                <a16:creationId xmlns:a16="http://schemas.microsoft.com/office/drawing/2014/main" id="{E49D24A8-75A7-4B5B-8D3B-E99BB866F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474" y="381073"/>
            <a:ext cx="1001223" cy="100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ADFBE8A-577C-28EA-339A-0CE54DF1D572}"/>
              </a:ext>
            </a:extLst>
          </p:cNvPr>
          <p:cNvCxnSpPr>
            <a:cxnSpLocks/>
          </p:cNvCxnSpPr>
          <p:nvPr/>
        </p:nvCxnSpPr>
        <p:spPr>
          <a:xfrm>
            <a:off x="8665591" y="4041754"/>
            <a:ext cx="798347" cy="468422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66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McKellar</dc:creator>
  <cp:lastModifiedBy>Scott McKellar</cp:lastModifiedBy>
  <cp:revision>2</cp:revision>
  <dcterms:created xsi:type="dcterms:W3CDTF">2022-09-09T00:40:16Z</dcterms:created>
  <dcterms:modified xsi:type="dcterms:W3CDTF">2022-09-09T06:47:23Z</dcterms:modified>
</cp:coreProperties>
</file>