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44367-281C-4A46-8256-0D1C6435EBED}" v="3" dt="2022-09-09T03:06:51.590"/>
    <p1510:client id="{85A6A9B4-0B76-46CA-9109-03E88D164491}" v="32" dt="2022-09-09T01:15:0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7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McKellar" userId="c16324e4c5794a6d" providerId="LiveId" clId="{2A144367-281C-4A46-8256-0D1C6435EBED}"/>
    <pc:docChg chg="custSel modSld">
      <pc:chgData name="Scott McKellar" userId="c16324e4c5794a6d" providerId="LiveId" clId="{2A144367-281C-4A46-8256-0D1C6435EBED}" dt="2022-09-09T03:07:06.678" v="41" actId="113"/>
      <pc:docMkLst>
        <pc:docMk/>
      </pc:docMkLst>
      <pc:sldChg chg="addSp delSp modSp mod">
        <pc:chgData name="Scott McKellar" userId="c16324e4c5794a6d" providerId="LiveId" clId="{2A144367-281C-4A46-8256-0D1C6435EBED}" dt="2022-09-09T03:07:06.678" v="41" actId="113"/>
        <pc:sldMkLst>
          <pc:docMk/>
          <pc:sldMk cId="917669912" sldId="256"/>
        </pc:sldMkLst>
        <pc:spChg chg="mod">
          <ac:chgData name="Scott McKellar" userId="c16324e4c5794a6d" providerId="LiveId" clId="{2A144367-281C-4A46-8256-0D1C6435EBED}" dt="2022-09-09T03:04:31.370" v="12" actId="14100"/>
          <ac:spMkLst>
            <pc:docMk/>
            <pc:sldMk cId="917669912" sldId="256"/>
            <ac:spMk id="4" creationId="{B8629931-0373-4B20-8569-3CDD711BB6DC}"/>
          </ac:spMkLst>
        </pc:spChg>
        <pc:spChg chg="mod">
          <ac:chgData name="Scott McKellar" userId="c16324e4c5794a6d" providerId="LiveId" clId="{2A144367-281C-4A46-8256-0D1C6435EBED}" dt="2022-09-09T03:04:56.948" v="17" actId="14100"/>
          <ac:spMkLst>
            <pc:docMk/>
            <pc:sldMk cId="917669912" sldId="256"/>
            <ac:spMk id="6" creationId="{61C4613B-5E7A-49C0-B7EE-E7F6AA701F91}"/>
          </ac:spMkLst>
        </pc:spChg>
        <pc:spChg chg="mod">
          <ac:chgData name="Scott McKellar" userId="c16324e4c5794a6d" providerId="LiveId" clId="{2A144367-281C-4A46-8256-0D1C6435EBED}" dt="2022-09-09T03:05:21.520" v="22" actId="1076"/>
          <ac:spMkLst>
            <pc:docMk/>
            <pc:sldMk cId="917669912" sldId="256"/>
            <ac:spMk id="7" creationId="{0FD5EE1C-010F-4897-ABE7-06A4057B482C}"/>
          </ac:spMkLst>
        </pc:spChg>
        <pc:spChg chg="mod">
          <ac:chgData name="Scott McKellar" userId="c16324e4c5794a6d" providerId="LiveId" clId="{2A144367-281C-4A46-8256-0D1C6435EBED}" dt="2022-09-09T03:05:12.831" v="21" actId="1076"/>
          <ac:spMkLst>
            <pc:docMk/>
            <pc:sldMk cId="917669912" sldId="256"/>
            <ac:spMk id="41" creationId="{AD0154EA-7F5A-4AD3-813A-AD5616A36A4F}"/>
          </ac:spMkLst>
        </pc:spChg>
        <pc:spChg chg="mod">
          <ac:chgData name="Scott McKellar" userId="c16324e4c5794a6d" providerId="LiveId" clId="{2A144367-281C-4A46-8256-0D1C6435EBED}" dt="2022-09-09T03:06:35.636" v="34" actId="207"/>
          <ac:spMkLst>
            <pc:docMk/>
            <pc:sldMk cId="917669912" sldId="256"/>
            <ac:spMk id="43" creationId="{54E78219-EA68-432A-99C9-6C9C8EC48BCD}"/>
          </ac:spMkLst>
        </pc:spChg>
        <pc:spChg chg="mod">
          <ac:chgData name="Scott McKellar" userId="c16324e4c5794a6d" providerId="LiveId" clId="{2A144367-281C-4A46-8256-0D1C6435EBED}" dt="2022-09-09T03:07:06.678" v="41" actId="113"/>
          <ac:spMkLst>
            <pc:docMk/>
            <pc:sldMk cId="917669912" sldId="256"/>
            <ac:spMk id="62" creationId="{CBCFDA65-5E2C-4AC8-B061-F21018D8286E}"/>
          </ac:spMkLst>
        </pc:spChg>
        <pc:spChg chg="mod">
          <ac:chgData name="Scott McKellar" userId="c16324e4c5794a6d" providerId="LiveId" clId="{2A144367-281C-4A46-8256-0D1C6435EBED}" dt="2022-09-09T03:06:39.067" v="35" actId="207"/>
          <ac:spMkLst>
            <pc:docMk/>
            <pc:sldMk cId="917669912" sldId="256"/>
            <ac:spMk id="65" creationId="{0FC2A672-95B3-4AC9-BEDD-D8A3C477DDC6}"/>
          </ac:spMkLst>
        </pc:spChg>
        <pc:spChg chg="mod">
          <ac:chgData name="Scott McKellar" userId="c16324e4c5794a6d" providerId="LiveId" clId="{2A144367-281C-4A46-8256-0D1C6435EBED}" dt="2022-09-09T03:05:49.601" v="26" actId="207"/>
          <ac:spMkLst>
            <pc:docMk/>
            <pc:sldMk cId="917669912" sldId="256"/>
            <ac:spMk id="85" creationId="{9766512E-FFBD-4AC5-A947-A893696EF487}"/>
          </ac:spMkLst>
        </pc:spChg>
        <pc:picChg chg="mod">
          <ac:chgData name="Scott McKellar" userId="c16324e4c5794a6d" providerId="LiveId" clId="{2A144367-281C-4A46-8256-0D1C6435EBED}" dt="2022-09-09T03:05:59.726" v="27" actId="208"/>
          <ac:picMkLst>
            <pc:docMk/>
            <pc:sldMk cId="917669912" sldId="256"/>
            <ac:picMk id="34" creationId="{CBA602BA-94F6-46D7-9D46-97276914BA5C}"/>
          </ac:picMkLst>
        </pc:picChg>
        <pc:picChg chg="mod">
          <ac:chgData name="Scott McKellar" userId="c16324e4c5794a6d" providerId="LiveId" clId="{2A144367-281C-4A46-8256-0D1C6435EBED}" dt="2022-09-09T03:05:59.726" v="27" actId="208"/>
          <ac:picMkLst>
            <pc:docMk/>
            <pc:sldMk cId="917669912" sldId="256"/>
            <ac:picMk id="61" creationId="{DB329283-DC47-42BA-947F-A8BD0E95EB24}"/>
          </ac:picMkLst>
        </pc:picChg>
        <pc:picChg chg="mod">
          <ac:chgData name="Scott McKellar" userId="c16324e4c5794a6d" providerId="LiveId" clId="{2A144367-281C-4A46-8256-0D1C6435EBED}" dt="2022-09-09T03:06:16.295" v="31" actId="207"/>
          <ac:picMkLst>
            <pc:docMk/>
            <pc:sldMk cId="917669912" sldId="256"/>
            <ac:picMk id="64" creationId="{040D83DA-0744-49C9-AE14-F295F3066E91}"/>
          </ac:picMkLst>
        </pc:picChg>
        <pc:cxnChg chg="add del mod">
          <ac:chgData name="Scott McKellar" userId="c16324e4c5794a6d" providerId="LiveId" clId="{2A144367-281C-4A46-8256-0D1C6435EBED}" dt="2022-09-09T03:03:53.751" v="4" actId="478"/>
          <ac:cxnSpMkLst>
            <pc:docMk/>
            <pc:sldMk cId="917669912" sldId="256"/>
            <ac:cxnSpMk id="2" creationId="{9D818708-88B5-9C99-D8FB-80D797CF2C03}"/>
          </ac:cxnSpMkLst>
        </pc:cxnChg>
        <pc:cxnChg chg="add del mod">
          <ac:chgData name="Scott McKellar" userId="c16324e4c5794a6d" providerId="LiveId" clId="{2A144367-281C-4A46-8256-0D1C6435EBED}" dt="2022-09-09T03:06:50.442" v="36" actId="478"/>
          <ac:cxnSpMkLst>
            <pc:docMk/>
            <pc:sldMk cId="917669912" sldId="256"/>
            <ac:cxnSpMk id="8" creationId="{DF346066-2AA6-3BD3-D3F5-FED2FFD8C25B}"/>
          </ac:cxnSpMkLst>
        </pc:cxnChg>
        <pc:cxnChg chg="add mod">
          <ac:chgData name="Scott McKellar" userId="c16324e4c5794a6d" providerId="LiveId" clId="{2A144367-281C-4A46-8256-0D1C6435EBED}" dt="2022-09-09T03:07:00.162" v="40" actId="1076"/>
          <ac:cxnSpMkLst>
            <pc:docMk/>
            <pc:sldMk cId="917669912" sldId="256"/>
            <ac:cxnSpMk id="17" creationId="{21B0A115-D81F-519A-800A-7D4701DCB341}"/>
          </ac:cxnSpMkLst>
        </pc:cxnChg>
        <pc:cxnChg chg="mod">
          <ac:chgData name="Scott McKellar" userId="c16324e4c5794a6d" providerId="LiveId" clId="{2A144367-281C-4A46-8256-0D1C6435EBED}" dt="2022-09-09T03:05:59.726" v="27" actId="208"/>
          <ac:cxnSpMkLst>
            <pc:docMk/>
            <pc:sldMk cId="917669912" sldId="256"/>
            <ac:cxnSpMk id="66" creationId="{6B424E65-ACBC-43DA-9F40-33127551F88A}"/>
          </ac:cxnSpMkLst>
        </pc:cxnChg>
        <pc:cxnChg chg="mod">
          <ac:chgData name="Scott McKellar" userId="c16324e4c5794a6d" providerId="LiveId" clId="{2A144367-281C-4A46-8256-0D1C6435EBED}" dt="2022-09-09T03:05:59.726" v="27" actId="208"/>
          <ac:cxnSpMkLst>
            <pc:docMk/>
            <pc:sldMk cId="917669912" sldId="256"/>
            <ac:cxnSpMk id="77" creationId="{1E537815-0B8B-4422-98EB-6D812E3610E3}"/>
          </ac:cxnSpMkLst>
        </pc:cxnChg>
        <pc:cxnChg chg="del">
          <ac:chgData name="Scott McKellar" userId="c16324e4c5794a6d" providerId="LiveId" clId="{2A144367-281C-4A46-8256-0D1C6435EBED}" dt="2022-09-09T03:03:47.677" v="0" actId="478"/>
          <ac:cxnSpMkLst>
            <pc:docMk/>
            <pc:sldMk cId="917669912" sldId="256"/>
            <ac:cxnSpMk id="80" creationId="{27FDF5F5-A4DF-4D12-BD37-426C42E653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B156-486A-4B50-9626-CD2512F6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79D3D-610C-4BCA-B32F-1137CA25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27B8-700D-4CE8-B330-FE16612B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63A-0E5B-4159-9B10-A850AA3C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218-76CA-439F-8096-E7923FE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F9-42B6-49C6-A957-0F846F3F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BF2A-0437-40A0-A3E1-BE22E5B5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4E6B-635A-4AA2-AFCF-C2FC8B2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9D72-A5EE-424F-ABAE-3D81537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79B-9387-486B-9E0F-8F00864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E9999-4B19-470F-8451-4A44D40E3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CBD-324F-4CE9-A983-43D80BE38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C3B-524C-48E6-B158-8AFE94C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9F5A-B86B-453E-A1D9-4AD4890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3E7E-1A1D-44A5-8196-0096546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5A5-4630-401D-B4D2-7A4CB0CE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6EC2-2254-42F9-B7A7-2AC8B3DE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C082-02F7-4AF3-8BBF-3E2EF7F2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45C5-2691-45CA-85AE-8FB543A8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7FFD-8C1E-40DB-89AC-775F15B0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96A5-03D1-4E1B-AF83-95E0E84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99B2-223D-48A1-A848-A5AB3260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AF5D-9FD6-4D64-9BDB-3309551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8A69-6735-4CB1-9134-08C1C2D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DF5E-CAB1-4ADF-9153-E770C1F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AA1-551C-4579-91FE-6304E9B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8B48-6815-4CCE-B3BC-0AA09755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C02A-90A0-426C-86FA-B135B70F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7C7A-D079-4B29-90F8-A2FF283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7AF6-6FEF-4F2B-A126-F78A5F6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F487-9E8E-4297-A068-B4E5FBDB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3D8-7B30-4E49-9E2D-4B23E614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9682-EADC-438D-BC57-FE767AC6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4945-AE80-479D-BBB2-96E8DAAC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26011-23FE-4E72-8C38-0E054DF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ECAC9-979D-4A89-B3F6-2DFF879A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8325-C46E-4B48-A23E-9BA94EFB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8FD8-F5F9-416D-9C63-325224FC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720C-A9BB-4586-90F0-4A4062D5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1E60-A868-41FA-8396-F1467E4B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CACFD-0E94-4327-8172-FA59875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2061E-9938-4835-9696-4B7B3351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05B4-875B-4CE0-8E8E-D07010D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8020-8298-4E9A-9BA0-2B98336A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E93A-19FB-4630-8824-368E6C6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F715-EAC2-401A-9EE3-18DB621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D613-DB23-4295-BBA9-077C4768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F6FF-9E1F-4071-80BF-12FDD20E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9420-B4A8-4310-9D86-71F36720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AA47-4AAC-498F-80E8-3BEAEE1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B7F0-5CFE-45B6-B2AC-F1070FD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25ED-0D26-4D5D-B2EF-ED91567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08E1-9AB5-4F42-B93B-9790FEB4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2EC19-AC21-4683-9DA0-5E8DBF0CD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674D-7A7D-44D0-B9A1-4E40A203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F0D3-CB3E-4072-B730-C86219D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4E36-C530-460F-ABD5-B7F8F74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F5F3-9D1E-415A-811C-3247407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9E9E-81B0-40E9-BCB0-4D2A1C2C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15B4-12C3-49A1-BA3A-766598C8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A64B-130D-4823-B149-84BA514F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E4E8-8F83-4DB4-A96E-B717A3B0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F25D-E0ED-4B52-910C-17981B5B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29931-0373-4B20-8569-3CDD711BB6DC}"/>
              </a:ext>
            </a:extLst>
          </p:cNvPr>
          <p:cNvSpPr/>
          <p:nvPr/>
        </p:nvSpPr>
        <p:spPr>
          <a:xfrm>
            <a:off x="296561" y="176198"/>
            <a:ext cx="11364301" cy="22713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8C66A-6DDA-42FB-9E43-5108E5BDE343}"/>
              </a:ext>
            </a:extLst>
          </p:cNvPr>
          <p:cNvSpPr txBox="1"/>
          <p:nvPr/>
        </p:nvSpPr>
        <p:spPr>
          <a:xfrm>
            <a:off x="296562" y="18246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4613B-5E7A-49C0-B7EE-E7F6AA701F91}"/>
              </a:ext>
            </a:extLst>
          </p:cNvPr>
          <p:cNvSpPr/>
          <p:nvPr/>
        </p:nvSpPr>
        <p:spPr>
          <a:xfrm>
            <a:off x="296562" y="2522368"/>
            <a:ext cx="11364300" cy="1579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Envelope outline">
            <a:extLst>
              <a:ext uri="{FF2B5EF4-FFF2-40B4-BE49-F238E27FC236}">
                <a16:creationId xmlns:a16="http://schemas.microsoft.com/office/drawing/2014/main" id="{24157AC3-EBCD-43BD-8F9F-F4922D7A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3" y="452875"/>
            <a:ext cx="803190" cy="80319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13AE7DA0-3AAB-43CF-B359-AF6C56C2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4559" y="304732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52DD4-A2C6-45FB-AB70-0F97CB483567}"/>
              </a:ext>
            </a:extLst>
          </p:cNvPr>
          <p:cNvSpPr/>
          <p:nvPr/>
        </p:nvSpPr>
        <p:spPr>
          <a:xfrm>
            <a:off x="296561" y="4176984"/>
            <a:ext cx="8781535" cy="19523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0154EA-7F5A-4AD3-813A-AD5616A36A4F}"/>
              </a:ext>
            </a:extLst>
          </p:cNvPr>
          <p:cNvSpPr/>
          <p:nvPr/>
        </p:nvSpPr>
        <p:spPr>
          <a:xfrm>
            <a:off x="5978711" y="2543503"/>
            <a:ext cx="7734788" cy="48375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26228-27B9-41D4-B672-2425D4A5793C}"/>
              </a:ext>
            </a:extLst>
          </p:cNvPr>
          <p:cNvSpPr txBox="1"/>
          <p:nvPr/>
        </p:nvSpPr>
        <p:spPr>
          <a:xfrm>
            <a:off x="308918" y="252236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EE1C-010F-4897-ABE7-06A4057B482C}"/>
              </a:ext>
            </a:extLst>
          </p:cNvPr>
          <p:cNvSpPr txBox="1"/>
          <p:nvPr/>
        </p:nvSpPr>
        <p:spPr>
          <a:xfrm>
            <a:off x="308918" y="418260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Application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4E3458-0FCC-4642-9C86-4FBE8FE8584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12813" y="854470"/>
            <a:ext cx="2421746" cy="35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9D68A-CE24-4169-BF2F-A94BEBC0B25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1369" y="1471201"/>
            <a:ext cx="10390" cy="15761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C9BFE4-4734-46D4-983D-FC9962B9F6F2}"/>
              </a:ext>
            </a:extLst>
          </p:cNvPr>
          <p:cNvSpPr/>
          <p:nvPr/>
        </p:nvSpPr>
        <p:spPr>
          <a:xfrm>
            <a:off x="345667" y="118742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E8D68F-D34E-4E75-8C2B-D96EE0811338}"/>
              </a:ext>
            </a:extLst>
          </p:cNvPr>
          <p:cNvSpPr/>
          <p:nvPr/>
        </p:nvSpPr>
        <p:spPr>
          <a:xfrm>
            <a:off x="3976474" y="1932804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US" dirty="0"/>
          </a:p>
        </p:txBody>
      </p:sp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4857B092-9434-4197-ABE9-95EC7B777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477" y="4582756"/>
            <a:ext cx="1341120" cy="13411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8E74C3-85AA-4DBE-9055-29B622A9158C}"/>
              </a:ext>
            </a:extLst>
          </p:cNvPr>
          <p:cNvCxnSpPr>
            <a:cxnSpLocks/>
          </p:cNvCxnSpPr>
          <p:nvPr/>
        </p:nvCxnSpPr>
        <p:spPr>
          <a:xfrm>
            <a:off x="5035114" y="679082"/>
            <a:ext cx="20965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6CD25-26D2-412B-8946-91380322E1D1}"/>
              </a:ext>
            </a:extLst>
          </p:cNvPr>
          <p:cNvCxnSpPr>
            <a:cxnSpLocks/>
          </p:cNvCxnSpPr>
          <p:nvPr/>
        </p:nvCxnSpPr>
        <p:spPr>
          <a:xfrm>
            <a:off x="5035114" y="1100656"/>
            <a:ext cx="20965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666833-B0A4-4576-BEA6-A76C3F23F3D5}"/>
              </a:ext>
            </a:extLst>
          </p:cNvPr>
          <p:cNvSpPr/>
          <p:nvPr/>
        </p:nvSpPr>
        <p:spPr>
          <a:xfrm>
            <a:off x="5721324" y="27213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endParaRPr lang="en-US" dirty="0"/>
          </a:p>
        </p:txBody>
      </p:sp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CBA602BA-94F6-46D7-9D46-97276914B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557" y="2840225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50B12D-4055-4D70-BBCA-826F441E617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79747" y="1496969"/>
            <a:ext cx="2992810" cy="18004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07BCE93-8DF0-4D27-A03D-56FA82D5A229}"/>
              </a:ext>
            </a:extLst>
          </p:cNvPr>
          <p:cNvSpPr/>
          <p:nvPr/>
        </p:nvSpPr>
        <p:spPr>
          <a:xfrm>
            <a:off x="6184949" y="188020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D2D24-14B0-4C48-B329-72A95BCCE7A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491759" y="3961723"/>
            <a:ext cx="0" cy="6654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E78219-EA68-432A-99C9-6C9C8EC48BCD}"/>
              </a:ext>
            </a:extLst>
          </p:cNvPr>
          <p:cNvSpPr txBox="1"/>
          <p:nvPr/>
        </p:nvSpPr>
        <p:spPr>
          <a:xfrm>
            <a:off x="7818968" y="3663851"/>
            <a:ext cx="1313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rbldsnd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3F42D-7661-43B8-96CD-21563FD36DB7}"/>
              </a:ext>
            </a:extLst>
          </p:cNvPr>
          <p:cNvSpPr txBox="1"/>
          <p:nvPr/>
        </p:nvSpPr>
        <p:spPr>
          <a:xfrm>
            <a:off x="1124464" y="3056020"/>
            <a:ext cx="457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Include: %{</a:t>
            </a:r>
            <a:r>
              <a:rPr lang="en-AU" sz="1600" dirty="0" err="1"/>
              <a:t>ir</a:t>
            </a:r>
            <a:r>
              <a:rPr lang="en-AU" sz="1600" dirty="0"/>
              <a:t>}.%{d}.</a:t>
            </a:r>
            <a:br>
              <a:rPr lang="en-AU" sz="1600" dirty="0"/>
            </a:br>
            <a:r>
              <a:rPr lang="en-AU" sz="1600" dirty="0"/>
              <a:t>_spf.yourdomain.com –all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4D1F3-6152-4B1E-9812-CB48A9A2EFB2}"/>
              </a:ext>
            </a:extLst>
          </p:cNvPr>
          <p:cNvSpPr txBox="1"/>
          <p:nvPr/>
        </p:nvSpPr>
        <p:spPr>
          <a:xfrm>
            <a:off x="8865238" y="293025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Positive response</a:t>
            </a:r>
          </a:p>
          <a:p>
            <a:r>
              <a:rPr lang="en-AU" sz="1600" dirty="0">
                <a:solidFill>
                  <a:srgbClr val="00B050"/>
                </a:solidFill>
              </a:rPr>
              <a:t>v=spf1 ip4:192.0.2.1 -all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3D237-9BF0-4253-89F3-ABE54AEE8AFD}"/>
              </a:ext>
            </a:extLst>
          </p:cNvPr>
          <p:cNvSpPr txBox="1"/>
          <p:nvPr/>
        </p:nvSpPr>
        <p:spPr>
          <a:xfrm>
            <a:off x="7222054" y="931376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Block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69765-1D58-4FEB-BFC0-C9B28AB91957}"/>
              </a:ext>
            </a:extLst>
          </p:cNvPr>
          <p:cNvSpPr txBox="1"/>
          <p:nvPr/>
        </p:nvSpPr>
        <p:spPr>
          <a:xfrm>
            <a:off x="7222053" y="455704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Permit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271EE1-DFC7-4DF3-8E2D-C8EE15AD3E2C}"/>
              </a:ext>
            </a:extLst>
          </p:cNvPr>
          <p:cNvSpPr txBox="1"/>
          <p:nvPr/>
        </p:nvSpPr>
        <p:spPr>
          <a:xfrm>
            <a:off x="8843260" y="359782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Negative response</a:t>
            </a:r>
          </a:p>
          <a:p>
            <a:r>
              <a:rPr lang="en-AU" sz="1600" dirty="0">
                <a:solidFill>
                  <a:srgbClr val="FF0000"/>
                </a:solidFill>
              </a:rPr>
              <a:t>v=spf1 -all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DB329283-DC47-42BA-947F-A8BD0E95E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6945" y="4565390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BCFDA65-5E2C-4AC8-B061-F21018D8286E}"/>
              </a:ext>
            </a:extLst>
          </p:cNvPr>
          <p:cNvSpPr txBox="1"/>
          <p:nvPr/>
        </p:nvSpPr>
        <p:spPr>
          <a:xfrm>
            <a:off x="6047777" y="5194448"/>
            <a:ext cx="252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2060"/>
                </a:solidFill>
              </a:rPr>
              <a:t>Expurgate</a:t>
            </a:r>
          </a:p>
          <a:p>
            <a:pPr algn="ctr"/>
            <a:r>
              <a:rPr lang="en-AU" sz="1600" b="1" dirty="0">
                <a:solidFill>
                  <a:srgbClr val="002060"/>
                </a:solidFill>
              </a:rPr>
              <a:t>Resolver</a:t>
            </a:r>
          </a:p>
          <a:p>
            <a:pPr algn="ctr"/>
            <a:r>
              <a:rPr lang="en-AU" sz="1600" dirty="0">
                <a:solidFill>
                  <a:srgbClr val="002060"/>
                </a:solidFill>
              </a:rPr>
              <a:t>(runs every X seconds)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4" name="Graphic 63" descr="Refresh with solid fill">
            <a:extLst>
              <a:ext uri="{FF2B5EF4-FFF2-40B4-BE49-F238E27FC236}">
                <a16:creationId xmlns:a16="http://schemas.microsoft.com/office/drawing/2014/main" id="{040D83DA-0744-49C9-AE14-F295F3066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83363" y="4370297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FC2A672-95B3-4AC9-BEDD-D8A3C477DDC6}"/>
              </a:ext>
            </a:extLst>
          </p:cNvPr>
          <p:cNvSpPr txBox="1"/>
          <p:nvPr/>
        </p:nvSpPr>
        <p:spPr>
          <a:xfrm>
            <a:off x="8842026" y="5401066"/>
            <a:ext cx="237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2060"/>
                </a:solidFill>
              </a:rPr>
              <a:t>rbldnsd config files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24E65-ACBC-43DA-9F40-33127551F88A}"/>
              </a:ext>
            </a:extLst>
          </p:cNvPr>
          <p:cNvCxnSpPr>
            <a:cxnSpLocks/>
          </p:cNvCxnSpPr>
          <p:nvPr/>
        </p:nvCxnSpPr>
        <p:spPr>
          <a:xfrm flipH="1" flipV="1">
            <a:off x="5620303" y="3630229"/>
            <a:ext cx="1362191" cy="831514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EA18E85-46D7-4A09-ABFA-45260F8AEEBC}"/>
              </a:ext>
            </a:extLst>
          </p:cNvPr>
          <p:cNvSpPr txBox="1"/>
          <p:nvPr/>
        </p:nvSpPr>
        <p:spPr>
          <a:xfrm>
            <a:off x="392064" y="5027855"/>
            <a:ext cx="361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Add and remove A,MX and INCLUDE records</a:t>
            </a:r>
          </a:p>
          <a:p>
            <a:r>
              <a:rPr lang="en-AU" sz="1500" dirty="0"/>
              <a:t>to _source_prefix. yourdomain.com which </a:t>
            </a:r>
            <a:r>
              <a:rPr lang="en-AU" sz="1500" b="1" dirty="0"/>
              <a:t>resolver </a:t>
            </a:r>
            <a:r>
              <a:rPr lang="en-AU" sz="1500" dirty="0"/>
              <a:t>will use as the source of truth to generate rbldnsd configuration files.</a:t>
            </a:r>
            <a:endParaRPr lang="en-US" sz="1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367DA3-89DB-412A-8126-85F010F9079D}"/>
              </a:ext>
            </a:extLst>
          </p:cNvPr>
          <p:cNvSpPr txBox="1"/>
          <p:nvPr/>
        </p:nvSpPr>
        <p:spPr>
          <a:xfrm>
            <a:off x="531155" y="4729605"/>
            <a:ext cx="305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Your Existing DNS Manager</a:t>
            </a:r>
            <a:endParaRPr lang="en-US" sz="20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537815-0B8B-4422-98EB-6D812E3610E3}"/>
              </a:ext>
            </a:extLst>
          </p:cNvPr>
          <p:cNvCxnSpPr>
            <a:cxnSpLocks/>
          </p:cNvCxnSpPr>
          <p:nvPr/>
        </p:nvCxnSpPr>
        <p:spPr>
          <a:xfrm>
            <a:off x="7816554" y="4937211"/>
            <a:ext cx="1390391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766512E-FFBD-4AC5-A947-A893696EF487}"/>
              </a:ext>
            </a:extLst>
          </p:cNvPr>
          <p:cNvSpPr txBox="1"/>
          <p:nvPr/>
        </p:nvSpPr>
        <p:spPr>
          <a:xfrm>
            <a:off x="4918440" y="2970655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2060"/>
                </a:solidFill>
              </a:rPr>
              <a:t>_source_prefix.</a:t>
            </a:r>
          </a:p>
          <a:p>
            <a:r>
              <a:rPr lang="en-AU" sz="1600" dirty="0">
                <a:solidFill>
                  <a:srgbClr val="002060"/>
                </a:solidFill>
              </a:rPr>
              <a:t>yourdomain.com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7CE499-4D8A-42D6-A4B8-046C1CEA4644}"/>
              </a:ext>
            </a:extLst>
          </p:cNvPr>
          <p:cNvSpPr txBox="1"/>
          <p:nvPr/>
        </p:nvSpPr>
        <p:spPr>
          <a:xfrm>
            <a:off x="722068" y="1083030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Sending IP 192.0.2.1</a:t>
            </a:r>
          </a:p>
          <a:p>
            <a:r>
              <a:rPr lang="en-AU" sz="1600" dirty="0"/>
              <a:t>MFROM no-reply@xpg8.tk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E4926A-B7D1-43F0-B922-07DD8C03D751}"/>
              </a:ext>
            </a:extLst>
          </p:cNvPr>
          <p:cNvSpPr txBox="1"/>
          <p:nvPr/>
        </p:nvSpPr>
        <p:spPr>
          <a:xfrm>
            <a:off x="1730970" y="1938058"/>
            <a:ext cx="325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xpg8.tk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2BC637-09F4-4FAF-A58E-BAEDA0A585D0}"/>
              </a:ext>
            </a:extLst>
          </p:cNvPr>
          <p:cNvSpPr txBox="1"/>
          <p:nvPr/>
        </p:nvSpPr>
        <p:spPr>
          <a:xfrm>
            <a:off x="6608024" y="1634084"/>
            <a:ext cx="3986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expanded macro include: 1.2.0.192.xpg8.tk._spf.yourdomain.com -all</a:t>
            </a:r>
            <a:endParaRPr lang="en-US" sz="1600" dirty="0"/>
          </a:p>
        </p:txBody>
      </p:sp>
      <p:pic>
        <p:nvPicPr>
          <p:cNvPr id="1026" name="Picture 2" descr="Host, hosting, mail server, server icon - Download on Iconfinder">
            <a:extLst>
              <a:ext uri="{FF2B5EF4-FFF2-40B4-BE49-F238E27FC236}">
                <a16:creationId xmlns:a16="http://schemas.microsoft.com/office/drawing/2014/main" id="{E49D24A8-75A7-4B5B-8D3B-E99BB866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74" y="381073"/>
            <a:ext cx="1001223" cy="100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B0A115-D81F-519A-800A-7D4701DCB341}"/>
              </a:ext>
            </a:extLst>
          </p:cNvPr>
          <p:cNvCxnSpPr>
            <a:cxnSpLocks/>
          </p:cNvCxnSpPr>
          <p:nvPr/>
        </p:nvCxnSpPr>
        <p:spPr>
          <a:xfrm flipH="1" flipV="1">
            <a:off x="8633349" y="4082662"/>
            <a:ext cx="691053" cy="421835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McKellar</dc:creator>
  <cp:lastModifiedBy>Scott McKellar</cp:lastModifiedBy>
  <cp:revision>2</cp:revision>
  <dcterms:created xsi:type="dcterms:W3CDTF">2022-09-09T00:40:16Z</dcterms:created>
  <dcterms:modified xsi:type="dcterms:W3CDTF">2022-09-09T03:07:08Z</dcterms:modified>
</cp:coreProperties>
</file>