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afd36df-eedc-495e-aed3-2dad6a7e1c07/Untitled_2023-04-21_09-47-15-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afd36df-eedc-495e-aed3-2dad6a7e1c07/Untitled_2023-04-21_09-47-15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afd36df-eedc-495e-aed3-2dad6a7e1c07/Untitled_2023-04-21_09-47-15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afd36df-eedc-495e-aed3-2dad6a7e1c07/Untitled_2023-04-21_09-47-15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afd36df-eedc-495e-aed3-2dad6a7e1c07/Untitled_2023-04-21_09-47-15-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afd36df-eedc-495e-aed3-2dad6a7e1c07/Untitled_2023-04-21_09-47-15-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71" y="4572"/>
            <a:ext cx="3536859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eafd36df-eedc-495e-aed3-2dad6a7e1c07/Untitled_2023-04-21_09-47-15-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2023-04-21T09:47:34Z</dcterms:created>
  <dcterms:modified xsi:type="dcterms:W3CDTF">2023-04-21T09:47:34Z</dcterms:modified>
</cp:coreProperties>
</file>