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186C-1CB9-E1D4-4F94-8F2EFC498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Digital portfolio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DA69B-0A21-CD7B-B2F3-7A4905529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dirty="0"/>
              <a:t>Student </a:t>
            </a:r>
            <a:r>
              <a:rPr lang="en-GB" dirty="0" err="1"/>
              <a:t>name:Bharathi</a:t>
            </a:r>
            <a:r>
              <a:rPr lang="en-GB" dirty="0"/>
              <a:t> A</a:t>
            </a:r>
          </a:p>
          <a:p>
            <a:r>
              <a:rPr lang="en-GB" dirty="0"/>
              <a:t>Register no:24131210500122008</a:t>
            </a:r>
          </a:p>
          <a:p>
            <a:r>
              <a:rPr lang="en-GB" dirty="0"/>
              <a:t>Department: second </a:t>
            </a:r>
            <a:r>
              <a:rPr lang="en-GB" dirty="0" err="1"/>
              <a:t>bca</a:t>
            </a:r>
            <a:endParaRPr lang="en-GB" dirty="0"/>
          </a:p>
          <a:p>
            <a:r>
              <a:rPr lang="en-GB"/>
              <a:t>College: immaculate college for women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0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E181-84C7-C99F-5338-083A06C1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screenshots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DB4E-10BB-87AB-048A-D1CC7642C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8429" y="2152315"/>
            <a:ext cx="8825659" cy="3416300"/>
          </a:xfrm>
        </p:spPr>
        <p:txBody>
          <a:bodyPr/>
          <a:lstStyle/>
          <a:p>
            <a:r>
              <a:rPr lang="en-GB" dirty="0"/>
              <a:t>The program output (</a:t>
            </a:r>
            <a:r>
              <a:rPr lang="en-GB" dirty="0">
                <a:solidFill>
                  <a:schemeClr val="accent1"/>
                </a:solidFill>
              </a:rPr>
              <a:t>results</a:t>
            </a:r>
            <a:r>
              <a:rPr lang="en-GB" dirty="0">
                <a:solidFill>
                  <a:schemeClr val="tx1"/>
                </a:solidFill>
              </a:rPr>
              <a:t>) along with the screenshots of the code execution.</a:t>
            </a:r>
          </a:p>
          <a:p>
            <a:r>
              <a:rPr lang="en-GB" dirty="0">
                <a:solidFill>
                  <a:schemeClr val="tx1"/>
                </a:solidFill>
              </a:rPr>
              <a:t>Or screen of a UI/app/website and it’s results.</a:t>
            </a:r>
          </a:p>
        </p:txBody>
      </p:sp>
    </p:spTree>
    <p:extLst>
      <p:ext uri="{BB962C8B-B14F-4D97-AF65-F5344CB8AC3E}">
        <p14:creationId xmlns:p14="http://schemas.microsoft.com/office/powerpoint/2010/main" val="2998603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E1EE-46C4-6280-E0D3-ADC87127E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106A7-CAD2-1199-77E5-3FC36987B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Summarizing key findings: Highlighting main </a:t>
            </a:r>
            <a:r>
              <a:rPr lang="en-GB" dirty="0" err="1"/>
              <a:t>achivement</a:t>
            </a:r>
            <a:r>
              <a:rPr lang="en-GB" dirty="0"/>
              <a:t> and results.</a:t>
            </a:r>
          </a:p>
          <a:p>
            <a:r>
              <a:rPr lang="en-GB" dirty="0"/>
              <a:t>Evaluating project </a:t>
            </a:r>
            <a:r>
              <a:rPr lang="en-GB" dirty="0" err="1"/>
              <a:t>success:Assessing</a:t>
            </a:r>
            <a:r>
              <a:rPr lang="en-GB" dirty="0"/>
              <a:t> whether project goals were meet.</a:t>
            </a:r>
          </a:p>
          <a:p>
            <a:r>
              <a:rPr lang="en-GB" dirty="0"/>
              <a:t>Future improvements could focus on[</a:t>
            </a:r>
            <a:r>
              <a:rPr lang="en-GB" dirty="0">
                <a:solidFill>
                  <a:schemeClr val="accent1"/>
                </a:solidFill>
              </a:rPr>
              <a:t>limitations or areas to expand </a:t>
            </a:r>
            <a:r>
              <a:rPr lang="en-GB" dirty="0">
                <a:solidFill>
                  <a:schemeClr val="tx1"/>
                </a:solidFill>
              </a:rPr>
              <a:t>], ensuring greater impact </a:t>
            </a:r>
            <a:r>
              <a:rPr lang="en-GB">
                <a:solidFill>
                  <a:schemeClr val="tx1"/>
                </a:solidFill>
              </a:rPr>
              <a:t>and effectiveness.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0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DEB5-639D-4E2F-AE2C-16791B73C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5C9EC-609B-C33D-B899-FD9ADB7A8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7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46AD-66E9-522F-CE59-5ACEBA5B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title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6B128-E3B0-B2E9-13A0-33CA346BB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90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7D7E-D8E7-7D56-7638-F0D8FE68C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0202B-056D-A75E-E1B6-F9FED01A3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Problem statement </a:t>
            </a:r>
          </a:p>
          <a:p>
            <a:r>
              <a:rPr lang="en-GB" dirty="0"/>
              <a:t>Project overview </a:t>
            </a:r>
          </a:p>
          <a:p>
            <a:r>
              <a:rPr lang="en-GB" dirty="0"/>
              <a:t>End users </a:t>
            </a:r>
          </a:p>
          <a:p>
            <a:r>
              <a:rPr lang="en-GB" dirty="0"/>
              <a:t>Tools and technologies </a:t>
            </a:r>
          </a:p>
          <a:p>
            <a:r>
              <a:rPr lang="en-GB" dirty="0"/>
              <a:t>Portfolio design and layout</a:t>
            </a:r>
          </a:p>
          <a:p>
            <a:r>
              <a:rPr lang="en-GB" dirty="0"/>
              <a:t>Features and functionality </a:t>
            </a:r>
          </a:p>
          <a:p>
            <a:r>
              <a:rPr lang="en-GB" dirty="0"/>
              <a:t>Results and screenshots </a:t>
            </a:r>
          </a:p>
          <a:p>
            <a:r>
              <a:rPr lang="en-GB" dirty="0"/>
              <a:t>Conclusion </a:t>
            </a:r>
          </a:p>
          <a:p>
            <a:r>
              <a:rPr lang="en-GB" dirty="0"/>
              <a:t>GitHub </a:t>
            </a:r>
          </a:p>
        </p:txBody>
      </p:sp>
    </p:spTree>
    <p:extLst>
      <p:ext uri="{BB962C8B-B14F-4D97-AF65-F5344CB8AC3E}">
        <p14:creationId xmlns:p14="http://schemas.microsoft.com/office/powerpoint/2010/main" val="2107030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D1DD-0AEA-21AE-0745-F425EBBA6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5EC8A-3E71-A845-E98B-E46345F8B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touchscreen isn’t registering inputs leading to production delays and customer </a:t>
            </a:r>
            <a:r>
              <a:rPr lang="en-GB" dirty="0" err="1"/>
              <a:t>fostration</a:t>
            </a:r>
            <a:r>
              <a:rPr lang="en-GB" dirty="0"/>
              <a:t>. . </a:t>
            </a:r>
          </a:p>
          <a:p>
            <a:r>
              <a:rPr lang="en-GB" dirty="0"/>
              <a:t>Personal problem statement example:</a:t>
            </a:r>
          </a:p>
          <a:p>
            <a:r>
              <a:rPr lang="en-GB" dirty="0">
                <a:solidFill>
                  <a:schemeClr val="accent1"/>
                </a:solidFill>
              </a:rPr>
              <a:t>Problem:</a:t>
            </a:r>
            <a:r>
              <a:rPr lang="en-GB" dirty="0">
                <a:solidFill>
                  <a:schemeClr val="tx1"/>
                </a:solidFill>
              </a:rPr>
              <a:t>” I would like to read more books”:</a:t>
            </a:r>
          </a:p>
          <a:p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err="1">
                <a:solidFill>
                  <a:schemeClr val="accent1"/>
                </a:solidFill>
              </a:rPr>
              <a:t>Reality</a:t>
            </a:r>
            <a:r>
              <a:rPr lang="en-GB">
                <a:solidFill>
                  <a:schemeClr val="accent1"/>
                </a:solidFill>
              </a:rPr>
              <a:t>:</a:t>
            </a:r>
            <a:r>
              <a:rPr lang="en-GB">
                <a:solidFill>
                  <a:schemeClr val="tx1"/>
                </a:solidFill>
              </a:rPr>
              <a:t>” But </a:t>
            </a:r>
            <a:r>
              <a:rPr lang="en-GB" dirty="0">
                <a:solidFill>
                  <a:schemeClr val="tx1"/>
                </a:solidFill>
              </a:rPr>
              <a:t>I spend two hours scrolling on media every day while commuting”</a:t>
            </a:r>
          </a:p>
          <a:p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Consequence:</a:t>
            </a:r>
            <a:r>
              <a:rPr lang="en-GB" dirty="0">
                <a:solidFill>
                  <a:schemeClr val="tx1"/>
                </a:solidFill>
              </a:rPr>
              <a:t>” Which impacts my mental health and my creativity”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50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BB98-1EF3-23F6-9B2D-9F810E1F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4DE6D-A7C5-C8F2-7D31-1A24C1040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Research your industry before you write your project overview your can develop a  strong understanding of your industry,  it’s  problems and </a:t>
            </a:r>
            <a:r>
              <a:rPr lang="en-GB" dirty="0" err="1"/>
              <a:t>tha</a:t>
            </a:r>
            <a:r>
              <a:rPr lang="en-GB" dirty="0"/>
              <a:t> projects already in motion  to solve them</a:t>
            </a:r>
          </a:p>
          <a:p>
            <a:r>
              <a:rPr lang="en-GB" dirty="0"/>
              <a:t>Determine the scope of your project.</a:t>
            </a:r>
          </a:p>
          <a:p>
            <a:r>
              <a:rPr lang="en-GB" dirty="0"/>
              <a:t>Communicate with your clients .</a:t>
            </a:r>
          </a:p>
          <a:p>
            <a:r>
              <a:rPr lang="en-GB" dirty="0"/>
              <a:t>Find your </a:t>
            </a:r>
            <a:r>
              <a:rPr lang="en-GB" dirty="0" err="1"/>
              <a:t>formate</a:t>
            </a:r>
            <a:endParaRPr lang="en-GB" dirty="0"/>
          </a:p>
          <a:p>
            <a:r>
              <a:rPr lang="en-GB" dirty="0"/>
              <a:t>Share with your team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49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7831F-50C0-2EBC-AEF4-D7AB9279E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5CEF2-A5FC-C503-C8C6-208A1226C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End user </a:t>
            </a:r>
            <a:r>
              <a:rPr lang="en-GB" dirty="0">
                <a:solidFill>
                  <a:schemeClr val="tx1"/>
                </a:solidFill>
              </a:rPr>
              <a:t>coding example </a:t>
            </a:r>
          </a:p>
          <a:p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HTML</a:t>
            </a:r>
            <a:r>
              <a:rPr lang="en-GB" dirty="0">
                <a:solidFill>
                  <a:schemeClr val="tx1"/>
                </a:solidFill>
              </a:rPr>
              <a:t>- Displays users details </a:t>
            </a:r>
          </a:p>
          <a:p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CSS</a:t>
            </a:r>
            <a:r>
              <a:rPr lang="en-GB" dirty="0">
                <a:solidFill>
                  <a:schemeClr val="tx1"/>
                </a:solidFill>
              </a:rPr>
              <a:t>- Adds style </a:t>
            </a:r>
          </a:p>
          <a:p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JAVASCRIPT </a:t>
            </a:r>
            <a:r>
              <a:rPr lang="en-GB" dirty="0">
                <a:solidFill>
                  <a:schemeClr val="tx1"/>
                </a:solidFill>
              </a:rPr>
              <a:t>– prints user details in console</a:t>
            </a:r>
          </a:p>
          <a:p>
            <a:r>
              <a:rPr lang="en-GB" dirty="0">
                <a:solidFill>
                  <a:schemeClr val="tx1"/>
                </a:solidFill>
              </a:rPr>
              <a:t> why?</a:t>
            </a:r>
          </a:p>
          <a:p>
            <a:r>
              <a:rPr lang="en-GB" dirty="0">
                <a:solidFill>
                  <a:schemeClr val="tx1"/>
                </a:solidFill>
              </a:rPr>
              <a:t>Store and users details </a:t>
            </a:r>
          </a:p>
          <a:p>
            <a:r>
              <a:rPr lang="en-GB" dirty="0">
                <a:solidFill>
                  <a:schemeClr val="tx1"/>
                </a:solidFill>
              </a:rPr>
              <a:t>Easy access </a:t>
            </a:r>
          </a:p>
          <a:p>
            <a:r>
              <a:rPr lang="en-GB" dirty="0">
                <a:solidFill>
                  <a:schemeClr val="tx1"/>
                </a:solidFill>
              </a:rPr>
              <a:t>Easy modification </a:t>
            </a:r>
          </a:p>
          <a:p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accent2"/>
                </a:solidFill>
              </a:rPr>
              <a:t>Coding </a:t>
            </a:r>
          </a:p>
          <a:p>
            <a:r>
              <a:rPr lang="en-GB" dirty="0">
                <a:solidFill>
                  <a:schemeClr val="accent1"/>
                </a:solidFill>
              </a:rPr>
              <a:t>&lt;h1&gt;End users&lt;/h1&gt;</a:t>
            </a:r>
          </a:p>
          <a:p>
            <a:r>
              <a:rPr lang="en-GB" dirty="0">
                <a:solidFill>
                  <a:schemeClr val="accent1"/>
                </a:solidFill>
              </a:rPr>
              <a:t>&lt;P&gt;name: </a:t>
            </a:r>
            <a:r>
              <a:rPr lang="en-GB" dirty="0" err="1">
                <a:solidFill>
                  <a:schemeClr val="accent1"/>
                </a:solidFill>
              </a:rPr>
              <a:t>Manikandan</a:t>
            </a:r>
            <a:r>
              <a:rPr lang="en-GB" dirty="0">
                <a:solidFill>
                  <a:schemeClr val="accent1"/>
                </a:solidFill>
              </a:rPr>
              <a:t>&lt;/p&gt;1</a:t>
            </a:r>
          </a:p>
          <a:p>
            <a:r>
              <a:rPr lang="en-GB" dirty="0">
                <a:solidFill>
                  <a:schemeClr val="accent1"/>
                </a:solidFill>
              </a:rPr>
              <a:t>H1{</a:t>
            </a:r>
            <a:r>
              <a:rPr lang="en-GB" dirty="0" err="1">
                <a:solidFill>
                  <a:schemeClr val="accent1"/>
                </a:solidFill>
              </a:rPr>
              <a:t>colour:blue</a:t>
            </a:r>
            <a:r>
              <a:rPr lang="en-GB" dirty="0">
                <a:solidFill>
                  <a:schemeClr val="accent1"/>
                </a:solidFill>
              </a:rPr>
              <a:t>}</a:t>
            </a:r>
          </a:p>
          <a:p>
            <a:r>
              <a:rPr lang="en-GB" dirty="0" err="1">
                <a:solidFill>
                  <a:schemeClr val="accent1"/>
                </a:solidFill>
              </a:rPr>
              <a:t>Javascript</a:t>
            </a:r>
            <a:r>
              <a:rPr lang="en-GB" dirty="0">
                <a:solidFill>
                  <a:schemeClr val="accent1"/>
                </a:solidFill>
              </a:rPr>
              <a:t>:*</a:t>
            </a:r>
          </a:p>
          <a:p>
            <a:r>
              <a:rPr lang="en-GB" dirty="0">
                <a:solidFill>
                  <a:schemeClr val="accent1"/>
                </a:solidFill>
              </a:rPr>
              <a:t>Let name=“</a:t>
            </a:r>
            <a:r>
              <a:rPr lang="en-GB" dirty="0" err="1">
                <a:solidFill>
                  <a:schemeClr val="accent1"/>
                </a:solidFill>
              </a:rPr>
              <a:t>Manikandan</a:t>
            </a:r>
            <a:r>
              <a:rPr lang="en-GB" dirty="0">
                <a:solidFill>
                  <a:schemeClr val="accent1"/>
                </a:solidFill>
              </a:rPr>
              <a:t>”;</a:t>
            </a:r>
          </a:p>
          <a:p>
            <a:r>
              <a:rPr lang="en-GB" dirty="0" err="1">
                <a:solidFill>
                  <a:schemeClr val="accent1"/>
                </a:solidFill>
              </a:rPr>
              <a:t>Console.log</a:t>
            </a:r>
            <a:r>
              <a:rPr lang="en-GB" dirty="0">
                <a:solidFill>
                  <a:schemeClr val="accent1"/>
                </a:solidFill>
              </a:rPr>
              <a:t>( name);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48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6CC7-009F-73B0-5652-6125360F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and technologies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9B04-40F6-2119-C01B-B91440A11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 Design tools:*</a:t>
            </a:r>
          </a:p>
          <a:p>
            <a:r>
              <a:rPr lang="en-GB" dirty="0">
                <a:solidFill>
                  <a:schemeClr val="accent1"/>
                </a:solidFill>
              </a:rPr>
              <a:t>Adobe XD</a:t>
            </a:r>
          </a:p>
          <a:p>
            <a:r>
              <a:rPr lang="en-GB" dirty="0" err="1">
                <a:solidFill>
                  <a:schemeClr val="accent1"/>
                </a:solidFill>
              </a:rPr>
              <a:t>Figma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 err="1">
                <a:solidFill>
                  <a:schemeClr val="accent1"/>
                </a:solidFill>
              </a:rPr>
              <a:t>Skech</a:t>
            </a:r>
            <a:r>
              <a:rPr lang="en-GB" dirty="0">
                <a:solidFill>
                  <a:schemeClr val="accent1"/>
                </a:solidFill>
              </a:rPr>
              <a:t> </a:t>
            </a:r>
          </a:p>
          <a:p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Development tools:*</a:t>
            </a:r>
          </a:p>
          <a:p>
            <a:r>
              <a:rPr lang="en-GB" dirty="0">
                <a:solidFill>
                  <a:schemeClr val="tx1"/>
                </a:solidFill>
              </a:rPr>
              <a:t>Visual studio code</a:t>
            </a:r>
          </a:p>
          <a:p>
            <a:r>
              <a:rPr lang="en-GB" dirty="0" err="1">
                <a:solidFill>
                  <a:schemeClr val="tx1"/>
                </a:solidFill>
              </a:rPr>
              <a:t>Subtime</a:t>
            </a:r>
            <a:r>
              <a:rPr lang="en-GB" dirty="0">
                <a:solidFill>
                  <a:schemeClr val="tx1"/>
                </a:solidFill>
              </a:rPr>
              <a:t> text</a:t>
            </a:r>
          </a:p>
          <a:p>
            <a:r>
              <a:rPr lang="en-GB" dirty="0">
                <a:solidFill>
                  <a:schemeClr val="tx1"/>
                </a:solidFill>
              </a:rPr>
              <a:t>IntelliJ</a:t>
            </a:r>
          </a:p>
          <a:p>
            <a:r>
              <a:rPr lang="en-GB" dirty="0">
                <a:solidFill>
                  <a:schemeClr val="tx1"/>
                </a:solidFill>
              </a:rPr>
              <a:t>Testing tools:*</a:t>
            </a:r>
          </a:p>
          <a:p>
            <a:r>
              <a:rPr lang="en-GB" dirty="0">
                <a:solidFill>
                  <a:schemeClr val="accent1"/>
                </a:solidFill>
              </a:rPr>
              <a:t> Selenium </a:t>
            </a:r>
          </a:p>
          <a:p>
            <a:r>
              <a:rPr lang="en-GB" dirty="0">
                <a:solidFill>
                  <a:schemeClr val="accent1"/>
                </a:solidFill>
              </a:rPr>
              <a:t>Junit</a:t>
            </a:r>
          </a:p>
          <a:p>
            <a:r>
              <a:rPr lang="en-GB" dirty="0" err="1">
                <a:solidFill>
                  <a:schemeClr val="accent1"/>
                </a:solidFill>
              </a:rPr>
              <a:t>TestNG</a:t>
            </a:r>
            <a:endParaRPr lang="en-GB" dirty="0">
              <a:solidFill>
                <a:schemeClr val="accent1"/>
              </a:solidFill>
            </a:endParaRPr>
          </a:p>
          <a:p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Technologies </a:t>
            </a:r>
          </a:p>
          <a:p>
            <a:r>
              <a:rPr lang="en-GB" dirty="0">
                <a:solidFill>
                  <a:schemeClr val="tx1"/>
                </a:solidFill>
              </a:rPr>
              <a:t>Frontend –</a:t>
            </a:r>
            <a:r>
              <a:rPr lang="en-GB" dirty="0" err="1">
                <a:solidFill>
                  <a:schemeClr val="accent2"/>
                </a:solidFill>
              </a:rPr>
              <a:t>HTML,CSS,JS,React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>
                <a:solidFill>
                  <a:schemeClr val="accent2"/>
                </a:solidFill>
              </a:rPr>
              <a:t>Backend-</a:t>
            </a:r>
            <a:r>
              <a:rPr lang="en-GB" dirty="0" err="1">
                <a:solidFill>
                  <a:schemeClr val="accent2"/>
                </a:solidFill>
              </a:rPr>
              <a:t>Node,js,python,Ruby</a:t>
            </a:r>
            <a:endParaRPr lang="en-GB" dirty="0">
              <a:solidFill>
                <a:schemeClr val="accent2"/>
              </a:solidFill>
            </a:endParaRPr>
          </a:p>
          <a:p>
            <a:r>
              <a:rPr lang="en-GB" dirty="0">
                <a:solidFill>
                  <a:schemeClr val="accent2"/>
                </a:solidFill>
              </a:rPr>
              <a:t>Database-</a:t>
            </a:r>
            <a:r>
              <a:rPr lang="en-GB" dirty="0" err="1">
                <a:solidFill>
                  <a:schemeClr val="accent2"/>
                </a:solidFill>
              </a:rPr>
              <a:t>MYSQL,MOngoDB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8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274D-1705-A498-DEA4-B1AC39F52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Portfolio design and layout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A9807-1102-BB6D-ACBE-3D958B548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GB" dirty="0"/>
              <a:t>*layout:*</a:t>
            </a:r>
          </a:p>
          <a:p>
            <a:r>
              <a:rPr lang="en-GB" dirty="0"/>
              <a:t> </a:t>
            </a:r>
            <a:r>
              <a:rPr lang="en-GB" dirty="0">
                <a:solidFill>
                  <a:schemeClr val="accent1"/>
                </a:solidFill>
              </a:rPr>
              <a:t>*Header*</a:t>
            </a:r>
          </a:p>
          <a:p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-Navigation menu</a:t>
            </a:r>
          </a:p>
          <a:p>
            <a:r>
              <a:rPr lang="en-GB" dirty="0">
                <a:solidFill>
                  <a:schemeClr val="tx1"/>
                </a:solidFill>
              </a:rPr>
              <a:t>-logo</a:t>
            </a:r>
          </a:p>
          <a:p>
            <a:r>
              <a:rPr lang="en-GB" dirty="0">
                <a:solidFill>
                  <a:schemeClr val="tx1"/>
                </a:solidFill>
              </a:rPr>
              <a:t>*Hero Section*</a:t>
            </a:r>
          </a:p>
          <a:p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Background image/video</a:t>
            </a:r>
          </a:p>
          <a:p>
            <a:r>
              <a:rPr lang="en-GB" dirty="0">
                <a:solidFill>
                  <a:schemeClr val="accent1"/>
                </a:solidFill>
              </a:rPr>
              <a:t>Introduction text</a:t>
            </a:r>
          </a:p>
          <a:p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*About Me*</a:t>
            </a:r>
          </a:p>
          <a:p>
            <a:r>
              <a:rPr lang="en-GB" dirty="0"/>
              <a:t>-</a:t>
            </a:r>
            <a:r>
              <a:rPr lang="en-GB" dirty="0" err="1"/>
              <a:t>proflie</a:t>
            </a:r>
            <a:r>
              <a:rPr lang="en-GB" dirty="0"/>
              <a:t> picture </a:t>
            </a:r>
          </a:p>
          <a:p>
            <a:r>
              <a:rPr lang="en-GB" dirty="0"/>
              <a:t>-Bio text</a:t>
            </a:r>
          </a:p>
          <a:p>
            <a:r>
              <a:rPr lang="en-GB" dirty="0"/>
              <a:t>*Projects*</a:t>
            </a:r>
          </a:p>
          <a:p>
            <a:r>
              <a:rPr lang="en-GB" dirty="0">
                <a:solidFill>
                  <a:schemeClr val="accent1"/>
                </a:solidFill>
              </a:rPr>
              <a:t> Project thumbnails </a:t>
            </a:r>
          </a:p>
          <a:p>
            <a:r>
              <a:rPr lang="en-GB" dirty="0">
                <a:solidFill>
                  <a:schemeClr val="accent1"/>
                </a:solidFill>
              </a:rPr>
              <a:t>-</a:t>
            </a:r>
            <a:r>
              <a:rPr lang="en-GB" dirty="0" err="1">
                <a:solidFill>
                  <a:schemeClr val="accent1"/>
                </a:solidFill>
              </a:rPr>
              <a:t>llinks</a:t>
            </a:r>
            <a:r>
              <a:rPr lang="en-GB" dirty="0">
                <a:solidFill>
                  <a:schemeClr val="accent1"/>
                </a:solidFill>
              </a:rPr>
              <a:t> to project details </a:t>
            </a:r>
          </a:p>
          <a:p>
            <a:r>
              <a:rPr lang="en-GB">
                <a:solidFill>
                  <a:schemeClr val="accent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63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EBF28-6AC6-C326-5967-0A4C6076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and functionality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C447D-609D-1142-CDEA-488DA5A5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902" y="2603500"/>
            <a:ext cx="11378098" cy="1678327"/>
          </a:xfrm>
        </p:spPr>
        <p:txBody>
          <a:bodyPr>
            <a:normAutofit fontScale="25000" lnSpcReduction="20000"/>
          </a:bodyPr>
          <a:lstStyle/>
          <a:p>
            <a:r>
              <a:rPr lang="en-GB" dirty="0">
                <a:solidFill>
                  <a:schemeClr val="accent1"/>
                </a:solidFill>
              </a:rPr>
              <a:t>Features:</a:t>
            </a:r>
          </a:p>
          <a:p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Addition</a:t>
            </a:r>
          </a:p>
          <a:p>
            <a:r>
              <a:rPr lang="en-GB" dirty="0">
                <a:solidFill>
                  <a:schemeClr val="tx1"/>
                </a:solidFill>
              </a:rPr>
              <a:t>Subtraction </a:t>
            </a:r>
          </a:p>
          <a:p>
            <a:r>
              <a:rPr lang="en-GB" dirty="0">
                <a:solidFill>
                  <a:schemeClr val="tx1"/>
                </a:solidFill>
              </a:rPr>
              <a:t>Multiplication </a:t>
            </a:r>
          </a:p>
          <a:p>
            <a:r>
              <a:rPr lang="en-GB" dirty="0">
                <a:solidFill>
                  <a:schemeClr val="tx1"/>
                </a:solidFill>
              </a:rPr>
              <a:t>Division </a:t>
            </a:r>
          </a:p>
          <a:p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accent1"/>
                </a:solidFill>
              </a:rPr>
              <a:t>Functionality:</a:t>
            </a:r>
          </a:p>
          <a:p>
            <a:r>
              <a:rPr lang="en-GB" dirty="0">
                <a:solidFill>
                  <a:schemeClr val="accent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When the user inputs 5+3 and </a:t>
            </a:r>
            <a:r>
              <a:rPr lang="en-GB" dirty="0" err="1">
                <a:solidFill>
                  <a:schemeClr val="tx1"/>
                </a:solidFill>
              </a:rPr>
              <a:t>presses</a:t>
            </a:r>
            <a:r>
              <a:rPr lang="en-GB" dirty="0" err="1">
                <a:solidFill>
                  <a:schemeClr val="accent1"/>
                </a:solidFill>
              </a:rPr>
              <a:t>”Enter</a:t>
            </a:r>
            <a:r>
              <a:rPr lang="en-GB" dirty="0">
                <a:solidFill>
                  <a:schemeClr val="accent1"/>
                </a:solidFill>
              </a:rPr>
              <a:t>,” </a:t>
            </a:r>
            <a:r>
              <a:rPr lang="en-GB" dirty="0">
                <a:solidFill>
                  <a:schemeClr val="tx1"/>
                </a:solidFill>
              </a:rPr>
              <a:t>the app calculates 8 and shows the result.</a:t>
            </a:r>
          </a:p>
          <a:p>
            <a:r>
              <a:rPr lang="en-GB" dirty="0">
                <a:solidFill>
                  <a:schemeClr val="tx1"/>
                </a:solidFill>
              </a:rPr>
              <a:t>When the user tried to divide by </a:t>
            </a:r>
            <a:r>
              <a:rPr lang="en-GB" dirty="0" err="1">
                <a:solidFill>
                  <a:schemeClr val="tx1"/>
                </a:solidFill>
              </a:rPr>
              <a:t>zero,the</a:t>
            </a:r>
            <a:r>
              <a:rPr lang="en-GB" dirty="0">
                <a:solidFill>
                  <a:schemeClr val="tx1"/>
                </a:solidFill>
              </a:rPr>
              <a:t> app displays an error message.</a:t>
            </a:r>
          </a:p>
          <a:p>
            <a:r>
              <a:rPr lang="en-GB" dirty="0">
                <a:solidFill>
                  <a:schemeClr val="accent1"/>
                </a:solidFill>
              </a:rPr>
              <a:t>&lt;!! DOCTYPE HTML&gt;</a:t>
            </a:r>
          </a:p>
          <a:p>
            <a:r>
              <a:rPr lang="en-GB" dirty="0">
                <a:solidFill>
                  <a:schemeClr val="accent1"/>
                </a:solidFill>
              </a:rPr>
              <a:t>&lt;Html  long=“</a:t>
            </a:r>
            <a:r>
              <a:rPr lang="en-GB" dirty="0" err="1">
                <a:solidFill>
                  <a:schemeClr val="accent1"/>
                </a:solidFill>
              </a:rPr>
              <a:t>en</a:t>
            </a:r>
            <a:r>
              <a:rPr lang="en-GB" dirty="0">
                <a:solidFill>
                  <a:schemeClr val="accent1"/>
                </a:solidFill>
              </a:rPr>
              <a:t>”&gt;</a:t>
            </a:r>
          </a:p>
          <a:p>
            <a:r>
              <a:rPr lang="en-GB" dirty="0">
                <a:solidFill>
                  <a:schemeClr val="accent1"/>
                </a:solidFill>
              </a:rPr>
              <a:t>&lt;Head&gt;</a:t>
            </a:r>
          </a:p>
          <a:p>
            <a:r>
              <a:rPr lang="en-GB" dirty="0">
                <a:solidFill>
                  <a:schemeClr val="accent1"/>
                </a:solidFill>
              </a:rPr>
              <a:t>&lt;Meta charset=‘UTF_8”&gt;</a:t>
            </a:r>
          </a:p>
          <a:p>
            <a:r>
              <a:rPr lang="en-GB" dirty="0">
                <a:solidFill>
                  <a:schemeClr val="accent1"/>
                </a:solidFill>
              </a:rPr>
              <a:t>&lt;/Head&gt;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761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TF10001029</vt:lpstr>
      <vt:lpstr>Digital portfolio </vt:lpstr>
      <vt:lpstr>Project title </vt:lpstr>
      <vt:lpstr>AGEND</vt:lpstr>
      <vt:lpstr>Problem statement </vt:lpstr>
      <vt:lpstr>Project overview </vt:lpstr>
      <vt:lpstr>End users </vt:lpstr>
      <vt:lpstr>Tools and technologies </vt:lpstr>
      <vt:lpstr>Portfolio design and layout </vt:lpstr>
      <vt:lpstr>Features and functionality </vt:lpstr>
      <vt:lpstr>Results and screenshots</vt:lpstr>
      <vt:lpstr>Conclusion </vt:lpstr>
      <vt:lpstr>GitHub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Bharathi Pavi</dc:creator>
  <cp:lastModifiedBy>Bharathi Pavi</cp:lastModifiedBy>
  <cp:revision>18</cp:revision>
  <dcterms:created xsi:type="dcterms:W3CDTF">2025-08-29T16:35:28Z</dcterms:created>
  <dcterms:modified xsi:type="dcterms:W3CDTF">2025-09-02T14:05:21Z</dcterms:modified>
</cp:coreProperties>
</file>