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1270-90A7-48F0-A7BC-222B62E74DE2}" type="datetimeFigureOut">
              <a:rPr lang="pl-PL" smtClean="0"/>
              <a:pPr/>
              <a:t>2013-03-14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318" y="487112"/>
            <a:ext cx="7487458" cy="510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1081088"/>
            <a:ext cx="83629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090613"/>
            <a:ext cx="83058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109663"/>
            <a:ext cx="83248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Motyw pakietu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xapl</dc:creator>
  <cp:lastModifiedBy>home-pc</cp:lastModifiedBy>
  <cp:revision>86</cp:revision>
  <dcterms:created xsi:type="dcterms:W3CDTF">2013-03-01T06:27:38Z</dcterms:created>
  <dcterms:modified xsi:type="dcterms:W3CDTF">2013-03-14T19:38:04Z</dcterms:modified>
</cp:coreProperties>
</file>