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270-90A7-48F0-A7BC-222B62E74DE2}" type="datetimeFigureOut">
              <a:rPr lang="pl-PL" smtClean="0"/>
              <a:pPr/>
              <a:t>2013-03-11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1270-90A7-48F0-A7BC-222B62E74DE2}" type="datetimeFigureOut">
              <a:rPr lang="pl-PL" smtClean="0"/>
              <a:pPr/>
              <a:t>2013-03-11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C9CE-C74C-4167-823B-FBA2918E949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598" y="912244"/>
            <a:ext cx="8703120" cy="486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8"/>
            <a:ext cx="4857784" cy="305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857364"/>
            <a:ext cx="496617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352800"/>
            <a:ext cx="36766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428604"/>
            <a:ext cx="650528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378" y="1000108"/>
            <a:ext cx="8646147" cy="458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216" y="783626"/>
            <a:ext cx="8862940" cy="499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036" y="1071546"/>
            <a:ext cx="8664805" cy="459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032" y="1000108"/>
            <a:ext cx="8777341" cy="462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Motyw pakietu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xapl</dc:creator>
  <cp:lastModifiedBy>home-pc</cp:lastModifiedBy>
  <cp:revision>56</cp:revision>
  <dcterms:created xsi:type="dcterms:W3CDTF">2013-03-01T06:27:38Z</dcterms:created>
  <dcterms:modified xsi:type="dcterms:W3CDTF">2013-03-11T19:26:18Z</dcterms:modified>
</cp:coreProperties>
</file>