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6"/>
  </p:notesMasterIdLst>
  <p:sldIdLst>
    <p:sldId id="276" r:id="rId3"/>
    <p:sldId id="282" r:id="rId4"/>
    <p:sldId id="292" r:id="rId5"/>
    <p:sldId id="283" r:id="rId6"/>
    <p:sldId id="280" r:id="rId7"/>
    <p:sldId id="284" r:id="rId8"/>
    <p:sldId id="288" r:id="rId9"/>
    <p:sldId id="293" r:id="rId10"/>
    <p:sldId id="278" r:id="rId11"/>
    <p:sldId id="294" r:id="rId12"/>
    <p:sldId id="295" r:id="rId13"/>
    <p:sldId id="296" r:id="rId14"/>
    <p:sldId id="290"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54ED"/>
    <a:srgbClr val="CFCCCB"/>
    <a:srgbClr val="804C4C"/>
    <a:srgbClr val="935F37"/>
    <a:srgbClr val="FDC7A5"/>
    <a:srgbClr val="FFAF8B"/>
    <a:srgbClr val="FA9700"/>
    <a:srgbClr val="DD1D15"/>
    <a:srgbClr val="009FEA"/>
    <a:srgbClr val="1A82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24"/>
  </p:normalViewPr>
  <p:slideViewPr>
    <p:cSldViewPr>
      <p:cViewPr>
        <p:scale>
          <a:sx n="89" d="100"/>
          <a:sy n="89" d="100"/>
        </p:scale>
        <p:origin x="-216" y="3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4/26/2023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005241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You can safely remove this slide. This slide</a:t>
            </a:r>
            <a:r>
              <a:rPr lang="en-US" baseline="0" dirty="0"/>
              <a:t> design was provided by SlideModel.com – You can download more templates, shapes and elements for PowerPoint from </a:t>
            </a:r>
            <a:r>
              <a:rPr lang="en-US" dirty="0">
                <a:hlinkClick r:id="rId3"/>
              </a:rPr>
              <a:t>http://slidemodel.com/</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CA2D21D1-52E2-420B-B491-CFF6D7BB79FB}" type="slidenum">
              <a:rPr lang="en-US" smtClean="0">
                <a:solidFill>
                  <a:prstClr val="black"/>
                </a:solidFill>
              </a:rPr>
              <a:pPr>
                <a:defRPr/>
              </a:pPr>
              <a:t>13</a:t>
            </a:fld>
            <a:endParaRPr lang="en-US">
              <a:solidFill>
                <a:prstClr val="black"/>
              </a:solidFill>
            </a:endParaRPr>
          </a:p>
        </p:txBody>
      </p:sp>
    </p:spTree>
    <p:extLst>
      <p:ext uri="{BB962C8B-B14F-4D97-AF65-F5344CB8AC3E}">
        <p14:creationId xmlns:p14="http://schemas.microsoft.com/office/powerpoint/2010/main" val="347360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0">
              <a:schemeClr val="accent2"/>
            </a:gs>
            <a:gs pos="100000">
              <a:schemeClr val="accent3"/>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09831" y="4227736"/>
            <a:ext cx="10360501" cy="1068937"/>
          </a:xfrm>
        </p:spPr>
        <p:txBody>
          <a:bodyPr anchor="b">
            <a:normAutofit/>
          </a:bodyPr>
          <a:lstStyle>
            <a:lvl1pPr algn="ctr">
              <a:defRPr lang="en-US" sz="6600" b="0" kern="1200" smtClean="0">
                <a:solidFill>
                  <a:schemeClr val="bg1"/>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896645" y="5319615"/>
            <a:ext cx="10386873" cy="764440"/>
          </a:xfrm>
        </p:spPr>
        <p:txBody>
          <a:bodyPr>
            <a:normAutofit/>
          </a:bodyPr>
          <a:lstStyle>
            <a:lvl1pPr marL="0" indent="0" algn="ctr">
              <a:buNone/>
              <a:defRPr lang="en-US" sz="2400" kern="1200" smtClean="0">
                <a:solidFill>
                  <a:schemeClr val="bg1"/>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EE256B-2E4D-4FCC-87EB-804ECC91B118}"/>
              </a:ext>
            </a:extLst>
          </p:cNvPr>
          <p:cNvSpPr>
            <a:spLocks noGrp="1"/>
          </p:cNvSpPr>
          <p:nvPr>
            <p:ph type="ctrTitle"/>
          </p:nvPr>
        </p:nvSpPr>
        <p:spPr>
          <a:xfrm>
            <a:off x="1523604" y="1122363"/>
            <a:ext cx="9141619" cy="2387600"/>
          </a:xfrm>
        </p:spPr>
        <p:txBody>
          <a:bodyPr anchor="b"/>
          <a:lstStyle>
            <a:lvl1pPr algn="ctr">
              <a:defRPr sz="5996"/>
            </a:lvl1pPr>
          </a:lstStyle>
          <a:p>
            <a:r>
              <a:rPr lang="en-US"/>
              <a:t>Click to edit Master title style</a:t>
            </a:r>
          </a:p>
        </p:txBody>
      </p:sp>
      <p:sp>
        <p:nvSpPr>
          <p:cNvPr id="3" name="Subtitle 2">
            <a:extLst>
              <a:ext uri="{FF2B5EF4-FFF2-40B4-BE49-F238E27FC236}">
                <a16:creationId xmlns="" xmlns:a16="http://schemas.microsoft.com/office/drawing/2014/main" id="{BF96FCC0-F096-4658-B346-2EB056D8C3AF}"/>
              </a:ext>
            </a:extLst>
          </p:cNvPr>
          <p:cNvSpPr>
            <a:spLocks noGrp="1"/>
          </p:cNvSpPr>
          <p:nvPr>
            <p:ph type="subTitle" idx="1"/>
          </p:nvPr>
        </p:nvSpPr>
        <p:spPr>
          <a:xfrm>
            <a:off x="1523604" y="3602038"/>
            <a:ext cx="9141619" cy="1655762"/>
          </a:xfrm>
        </p:spPr>
        <p:txBody>
          <a:bodyPr/>
          <a:lstStyle>
            <a:lvl1pPr marL="0" indent="0" algn="ctr">
              <a:buNone/>
              <a:defRPr sz="2398"/>
            </a:lvl1pPr>
            <a:lvl2pPr marL="456926" indent="0" algn="ctr">
              <a:buNone/>
              <a:defRPr sz="1998"/>
            </a:lvl2pPr>
            <a:lvl3pPr marL="913852" indent="0" algn="ctr">
              <a:buNone/>
              <a:defRPr sz="1798"/>
            </a:lvl3pPr>
            <a:lvl4pPr marL="1370778" indent="0" algn="ctr">
              <a:buNone/>
              <a:defRPr sz="1600"/>
            </a:lvl4pPr>
            <a:lvl5pPr marL="1827703" indent="0" algn="ctr">
              <a:buNone/>
              <a:defRPr sz="1600"/>
            </a:lvl5pPr>
            <a:lvl6pPr marL="2284628" indent="0" algn="ctr">
              <a:buNone/>
              <a:defRPr sz="1600"/>
            </a:lvl6pPr>
            <a:lvl7pPr marL="2741554" indent="0" algn="ctr">
              <a:buNone/>
              <a:defRPr sz="1600"/>
            </a:lvl7pPr>
            <a:lvl8pPr marL="3198480" indent="0" algn="ctr">
              <a:buNone/>
              <a:defRPr sz="1600"/>
            </a:lvl8pPr>
            <a:lvl9pPr marL="3655406"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1F7644FA-B955-4620-9C6B-F7BB3AAC612F}"/>
              </a:ext>
            </a:extLst>
          </p:cNvPr>
          <p:cNvSpPr>
            <a:spLocks noGrp="1"/>
          </p:cNvSpPr>
          <p:nvPr>
            <p:ph type="dt" sz="half" idx="10"/>
          </p:nvPr>
        </p:nvSpPr>
        <p:spPr/>
        <p:txBody>
          <a:bodyPr/>
          <a:lstStyle/>
          <a:p>
            <a:fld id="{FDC84CF3-DD60-417D-9B39-993AD6D01D42}" type="datetimeFigureOut">
              <a:rPr lang="en-US" smtClean="0">
                <a:solidFill>
                  <a:prstClr val="black">
                    <a:tint val="75000"/>
                  </a:prstClr>
                </a:solidFill>
              </a:rPr>
              <a:pPr/>
              <a:t>4/26/2023</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9882428A-F327-4146-A522-EA304225814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F82B4B23-E33B-461E-B87F-A134C2BC1AAE}"/>
              </a:ext>
            </a:extLst>
          </p:cNvPr>
          <p:cNvSpPr>
            <a:spLocks noGrp="1"/>
          </p:cNvSpPr>
          <p:nvPr>
            <p:ph type="sldNum" sz="quarter" idx="12"/>
          </p:nvPr>
        </p:nvSpPr>
        <p:spPr/>
        <p:txBody>
          <a:bodyPr/>
          <a:lstStyle/>
          <a:p>
            <a:fld id="{27B02391-521B-4D2F-A803-CA46B74884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3592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DE5584-DA31-4C00-B77A-A352A44171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42F807B-B930-4A1E-9FA5-47CC356A36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A3781D6-FA8B-4999-A113-8402F2211484}"/>
              </a:ext>
            </a:extLst>
          </p:cNvPr>
          <p:cNvSpPr>
            <a:spLocks noGrp="1"/>
          </p:cNvSpPr>
          <p:nvPr>
            <p:ph type="dt" sz="half" idx="10"/>
          </p:nvPr>
        </p:nvSpPr>
        <p:spPr/>
        <p:txBody>
          <a:bodyPr/>
          <a:lstStyle/>
          <a:p>
            <a:fld id="{FDC84CF3-DD60-417D-9B39-993AD6D01D42}" type="datetimeFigureOut">
              <a:rPr lang="en-US" smtClean="0">
                <a:solidFill>
                  <a:prstClr val="black">
                    <a:tint val="75000"/>
                  </a:prstClr>
                </a:solidFill>
              </a:rPr>
              <a:pPr/>
              <a:t>4/26/2023</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1CF97272-598F-480C-82AF-03C896C3F5C8}"/>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56766F03-683F-4CB2-8CAB-88B74316D419}"/>
              </a:ext>
            </a:extLst>
          </p:cNvPr>
          <p:cNvSpPr>
            <a:spLocks noGrp="1"/>
          </p:cNvSpPr>
          <p:nvPr>
            <p:ph type="sldNum" sz="quarter" idx="12"/>
          </p:nvPr>
        </p:nvSpPr>
        <p:spPr/>
        <p:txBody>
          <a:bodyPr/>
          <a:lstStyle/>
          <a:p>
            <a:fld id="{27B02391-521B-4D2F-A803-CA46B74884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549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F8B1B1-BD87-4108-913A-90EFE2172C12}"/>
              </a:ext>
            </a:extLst>
          </p:cNvPr>
          <p:cNvSpPr>
            <a:spLocks noGrp="1"/>
          </p:cNvSpPr>
          <p:nvPr>
            <p:ph type="title"/>
          </p:nvPr>
        </p:nvSpPr>
        <p:spPr>
          <a:xfrm>
            <a:off x="831633" y="1709741"/>
            <a:ext cx="10512862" cy="2852737"/>
          </a:xfrm>
        </p:spPr>
        <p:txBody>
          <a:bodyPr anchor="b"/>
          <a:lstStyle>
            <a:lvl1pPr>
              <a:defRPr sz="5996"/>
            </a:lvl1pPr>
          </a:lstStyle>
          <a:p>
            <a:r>
              <a:rPr lang="en-US"/>
              <a:t>Click to edit Master title style</a:t>
            </a:r>
          </a:p>
        </p:txBody>
      </p:sp>
      <p:sp>
        <p:nvSpPr>
          <p:cNvPr id="3" name="Text Placeholder 2">
            <a:extLst>
              <a:ext uri="{FF2B5EF4-FFF2-40B4-BE49-F238E27FC236}">
                <a16:creationId xmlns="" xmlns:a16="http://schemas.microsoft.com/office/drawing/2014/main" id="{3790A941-CD84-4E74-A779-D33D6832E66A}"/>
              </a:ext>
            </a:extLst>
          </p:cNvPr>
          <p:cNvSpPr>
            <a:spLocks noGrp="1"/>
          </p:cNvSpPr>
          <p:nvPr>
            <p:ph type="body" idx="1"/>
          </p:nvPr>
        </p:nvSpPr>
        <p:spPr>
          <a:xfrm>
            <a:off x="831633" y="4589466"/>
            <a:ext cx="10512862" cy="1500187"/>
          </a:xfrm>
        </p:spPr>
        <p:txBody>
          <a:bodyPr/>
          <a:lstStyle>
            <a:lvl1pPr marL="0" indent="0">
              <a:buNone/>
              <a:defRPr sz="2398">
                <a:solidFill>
                  <a:schemeClr val="tx1">
                    <a:tint val="75000"/>
                  </a:schemeClr>
                </a:solidFill>
              </a:defRPr>
            </a:lvl1pPr>
            <a:lvl2pPr marL="456926" indent="0">
              <a:buNone/>
              <a:defRPr sz="1998">
                <a:solidFill>
                  <a:schemeClr val="tx1">
                    <a:tint val="75000"/>
                  </a:schemeClr>
                </a:solidFill>
              </a:defRPr>
            </a:lvl2pPr>
            <a:lvl3pPr marL="913852" indent="0">
              <a:buNone/>
              <a:defRPr sz="1798">
                <a:solidFill>
                  <a:schemeClr val="tx1">
                    <a:tint val="75000"/>
                  </a:schemeClr>
                </a:solidFill>
              </a:defRPr>
            </a:lvl3pPr>
            <a:lvl4pPr marL="1370778" indent="0">
              <a:buNone/>
              <a:defRPr sz="1600">
                <a:solidFill>
                  <a:schemeClr val="tx1">
                    <a:tint val="75000"/>
                  </a:schemeClr>
                </a:solidFill>
              </a:defRPr>
            </a:lvl4pPr>
            <a:lvl5pPr marL="1827703" indent="0">
              <a:buNone/>
              <a:defRPr sz="1600">
                <a:solidFill>
                  <a:schemeClr val="tx1">
                    <a:tint val="75000"/>
                  </a:schemeClr>
                </a:solidFill>
              </a:defRPr>
            </a:lvl5pPr>
            <a:lvl6pPr marL="2284628" indent="0">
              <a:buNone/>
              <a:defRPr sz="1600">
                <a:solidFill>
                  <a:schemeClr val="tx1">
                    <a:tint val="75000"/>
                  </a:schemeClr>
                </a:solidFill>
              </a:defRPr>
            </a:lvl6pPr>
            <a:lvl7pPr marL="2741554" indent="0">
              <a:buNone/>
              <a:defRPr sz="1600">
                <a:solidFill>
                  <a:schemeClr val="tx1">
                    <a:tint val="75000"/>
                  </a:schemeClr>
                </a:solidFill>
              </a:defRPr>
            </a:lvl7pPr>
            <a:lvl8pPr marL="3198480" indent="0">
              <a:buNone/>
              <a:defRPr sz="1600">
                <a:solidFill>
                  <a:schemeClr val="tx1">
                    <a:tint val="75000"/>
                  </a:schemeClr>
                </a:solidFill>
              </a:defRPr>
            </a:lvl8pPr>
            <a:lvl9pPr marL="365540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B433380-44C3-41E6-A376-FDA7148EF76F}"/>
              </a:ext>
            </a:extLst>
          </p:cNvPr>
          <p:cNvSpPr>
            <a:spLocks noGrp="1"/>
          </p:cNvSpPr>
          <p:nvPr>
            <p:ph type="dt" sz="half" idx="10"/>
          </p:nvPr>
        </p:nvSpPr>
        <p:spPr/>
        <p:txBody>
          <a:bodyPr/>
          <a:lstStyle/>
          <a:p>
            <a:fld id="{FDC84CF3-DD60-417D-9B39-993AD6D01D42}" type="datetimeFigureOut">
              <a:rPr lang="en-US" smtClean="0">
                <a:solidFill>
                  <a:prstClr val="black">
                    <a:tint val="75000"/>
                  </a:prstClr>
                </a:solidFill>
              </a:rPr>
              <a:pPr/>
              <a:t>4/26/2023</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ECC18A5B-FB74-41B5-86AA-5543A417AE10}"/>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516381C0-2BED-4025-BDA5-8D01889A3AD2}"/>
              </a:ext>
            </a:extLst>
          </p:cNvPr>
          <p:cNvSpPr>
            <a:spLocks noGrp="1"/>
          </p:cNvSpPr>
          <p:nvPr>
            <p:ph type="sldNum" sz="quarter" idx="12"/>
          </p:nvPr>
        </p:nvSpPr>
        <p:spPr/>
        <p:txBody>
          <a:bodyPr/>
          <a:lstStyle/>
          <a:p>
            <a:fld id="{27B02391-521B-4D2F-A803-CA46B74884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2800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5FE56F-7289-4215-AD78-861CA582C9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C211E59-F19E-4482-862C-1A03FA1222C9}"/>
              </a:ext>
            </a:extLst>
          </p:cNvPr>
          <p:cNvSpPr>
            <a:spLocks noGrp="1"/>
          </p:cNvSpPr>
          <p:nvPr>
            <p:ph sz="half" idx="1"/>
          </p:nvPr>
        </p:nvSpPr>
        <p:spPr>
          <a:xfrm>
            <a:off x="837983"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EA6B069-850B-46A2-BDB9-DA3ECB1171A9}"/>
              </a:ext>
            </a:extLst>
          </p:cNvPr>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1BBEF474-316D-4A08-9CCA-4C91EEF8F57A}"/>
              </a:ext>
            </a:extLst>
          </p:cNvPr>
          <p:cNvSpPr>
            <a:spLocks noGrp="1"/>
          </p:cNvSpPr>
          <p:nvPr>
            <p:ph type="dt" sz="half" idx="10"/>
          </p:nvPr>
        </p:nvSpPr>
        <p:spPr/>
        <p:txBody>
          <a:bodyPr/>
          <a:lstStyle/>
          <a:p>
            <a:fld id="{FDC84CF3-DD60-417D-9B39-993AD6D01D42}" type="datetimeFigureOut">
              <a:rPr lang="en-US" smtClean="0">
                <a:solidFill>
                  <a:prstClr val="black">
                    <a:tint val="75000"/>
                  </a:prstClr>
                </a:solidFill>
              </a:rPr>
              <a:pPr/>
              <a:t>4/26/2023</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581729B3-127D-41A9-9EF7-61C7D401C13E}"/>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01EF8391-6630-4E3F-BA21-A4E2007C27D2}"/>
              </a:ext>
            </a:extLst>
          </p:cNvPr>
          <p:cNvSpPr>
            <a:spLocks noGrp="1"/>
          </p:cNvSpPr>
          <p:nvPr>
            <p:ph type="sldNum" sz="quarter" idx="12"/>
          </p:nvPr>
        </p:nvSpPr>
        <p:spPr/>
        <p:txBody>
          <a:bodyPr/>
          <a:lstStyle/>
          <a:p>
            <a:fld id="{27B02391-521B-4D2F-A803-CA46B74884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69850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A4F2FF-CE29-48F8-824C-50F0CFCB477B}"/>
              </a:ext>
            </a:extLst>
          </p:cNvPr>
          <p:cNvSpPr>
            <a:spLocks noGrp="1"/>
          </p:cNvSpPr>
          <p:nvPr>
            <p:ph type="title"/>
          </p:nvPr>
        </p:nvSpPr>
        <p:spPr>
          <a:xfrm>
            <a:off x="839569" y="365128"/>
            <a:ext cx="10512862"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E6C8B10-C9EC-4E86-8053-9105D196A191}"/>
              </a:ext>
            </a:extLst>
          </p:cNvPr>
          <p:cNvSpPr>
            <a:spLocks noGrp="1"/>
          </p:cNvSpPr>
          <p:nvPr>
            <p:ph type="body" idx="1"/>
          </p:nvPr>
        </p:nvSpPr>
        <p:spPr>
          <a:xfrm>
            <a:off x="839571" y="1681163"/>
            <a:ext cx="5156444" cy="823912"/>
          </a:xfrm>
        </p:spPr>
        <p:txBody>
          <a:bodyPr anchor="b"/>
          <a:lstStyle>
            <a:lvl1pPr marL="0" indent="0">
              <a:buNone/>
              <a:defRPr sz="2398" b="1"/>
            </a:lvl1pPr>
            <a:lvl2pPr marL="456926" indent="0">
              <a:buNone/>
              <a:defRPr sz="1998" b="1"/>
            </a:lvl2pPr>
            <a:lvl3pPr marL="913852" indent="0">
              <a:buNone/>
              <a:defRPr sz="1798" b="1"/>
            </a:lvl3pPr>
            <a:lvl4pPr marL="1370778" indent="0">
              <a:buNone/>
              <a:defRPr sz="1600" b="1"/>
            </a:lvl4pPr>
            <a:lvl5pPr marL="1827703" indent="0">
              <a:buNone/>
              <a:defRPr sz="1600" b="1"/>
            </a:lvl5pPr>
            <a:lvl6pPr marL="2284628" indent="0">
              <a:buNone/>
              <a:defRPr sz="1600" b="1"/>
            </a:lvl6pPr>
            <a:lvl7pPr marL="2741554" indent="0">
              <a:buNone/>
              <a:defRPr sz="1600" b="1"/>
            </a:lvl7pPr>
            <a:lvl8pPr marL="3198480" indent="0">
              <a:buNone/>
              <a:defRPr sz="1600" b="1"/>
            </a:lvl8pPr>
            <a:lvl9pPr marL="3655406"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DDF47DA-FE8A-482A-BC0C-8249F6576F4B}"/>
              </a:ext>
            </a:extLst>
          </p:cNvPr>
          <p:cNvSpPr>
            <a:spLocks noGrp="1"/>
          </p:cNvSpPr>
          <p:nvPr>
            <p:ph sz="half" idx="2"/>
          </p:nvPr>
        </p:nvSpPr>
        <p:spPr>
          <a:xfrm>
            <a:off x="839571"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1986EC45-6529-4716-8892-9AA1691F8AB4}"/>
              </a:ext>
            </a:extLst>
          </p:cNvPr>
          <p:cNvSpPr>
            <a:spLocks noGrp="1"/>
          </p:cNvSpPr>
          <p:nvPr>
            <p:ph type="body" sz="quarter" idx="3"/>
          </p:nvPr>
        </p:nvSpPr>
        <p:spPr>
          <a:xfrm>
            <a:off x="6170593" y="1681163"/>
            <a:ext cx="5181838" cy="823912"/>
          </a:xfrm>
        </p:spPr>
        <p:txBody>
          <a:bodyPr anchor="b"/>
          <a:lstStyle>
            <a:lvl1pPr marL="0" indent="0">
              <a:buNone/>
              <a:defRPr sz="2398" b="1"/>
            </a:lvl1pPr>
            <a:lvl2pPr marL="456926" indent="0">
              <a:buNone/>
              <a:defRPr sz="1998" b="1"/>
            </a:lvl2pPr>
            <a:lvl3pPr marL="913852" indent="0">
              <a:buNone/>
              <a:defRPr sz="1798" b="1"/>
            </a:lvl3pPr>
            <a:lvl4pPr marL="1370778" indent="0">
              <a:buNone/>
              <a:defRPr sz="1600" b="1"/>
            </a:lvl4pPr>
            <a:lvl5pPr marL="1827703" indent="0">
              <a:buNone/>
              <a:defRPr sz="1600" b="1"/>
            </a:lvl5pPr>
            <a:lvl6pPr marL="2284628" indent="0">
              <a:buNone/>
              <a:defRPr sz="1600" b="1"/>
            </a:lvl6pPr>
            <a:lvl7pPr marL="2741554" indent="0">
              <a:buNone/>
              <a:defRPr sz="1600" b="1"/>
            </a:lvl7pPr>
            <a:lvl8pPr marL="3198480" indent="0">
              <a:buNone/>
              <a:defRPr sz="1600" b="1"/>
            </a:lvl8pPr>
            <a:lvl9pPr marL="3655406"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76B65AA-034D-4007-B2C8-4D4369ECAA20}"/>
              </a:ext>
            </a:extLst>
          </p:cNvPr>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ADE83D03-9C96-44F4-932F-4E2B7A4BA022}"/>
              </a:ext>
            </a:extLst>
          </p:cNvPr>
          <p:cNvSpPr>
            <a:spLocks noGrp="1"/>
          </p:cNvSpPr>
          <p:nvPr>
            <p:ph type="dt" sz="half" idx="10"/>
          </p:nvPr>
        </p:nvSpPr>
        <p:spPr/>
        <p:txBody>
          <a:bodyPr/>
          <a:lstStyle/>
          <a:p>
            <a:fld id="{FDC84CF3-DD60-417D-9B39-993AD6D01D42}" type="datetimeFigureOut">
              <a:rPr lang="en-US" smtClean="0">
                <a:solidFill>
                  <a:prstClr val="black">
                    <a:tint val="75000"/>
                  </a:prstClr>
                </a:solidFill>
              </a:rPr>
              <a:pPr/>
              <a:t>4/26/2023</a:t>
            </a:fld>
            <a:endParaRPr lang="en-US">
              <a:solidFill>
                <a:prstClr val="black">
                  <a:tint val="75000"/>
                </a:prstClr>
              </a:solidFill>
            </a:endParaRPr>
          </a:p>
        </p:txBody>
      </p:sp>
      <p:sp>
        <p:nvSpPr>
          <p:cNvPr id="8" name="Footer Placeholder 7">
            <a:extLst>
              <a:ext uri="{FF2B5EF4-FFF2-40B4-BE49-F238E27FC236}">
                <a16:creationId xmlns="" xmlns:a16="http://schemas.microsoft.com/office/drawing/2014/main" id="{BF6DFF97-FED7-4AC3-B1AA-224FF2D33B2E}"/>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 xmlns:a16="http://schemas.microsoft.com/office/drawing/2014/main" id="{FB7176D6-AB37-4E73-81F6-FE2A34AC5409}"/>
              </a:ext>
            </a:extLst>
          </p:cNvPr>
          <p:cNvSpPr>
            <a:spLocks noGrp="1"/>
          </p:cNvSpPr>
          <p:nvPr>
            <p:ph type="sldNum" sz="quarter" idx="12"/>
          </p:nvPr>
        </p:nvSpPr>
        <p:spPr/>
        <p:txBody>
          <a:bodyPr/>
          <a:lstStyle/>
          <a:p>
            <a:fld id="{27B02391-521B-4D2F-A803-CA46B74884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98165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8135DB-1500-4C00-9E96-68D8E5ECED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8C2CEED-EA5E-423C-B102-F89EB4A7628B}"/>
              </a:ext>
            </a:extLst>
          </p:cNvPr>
          <p:cNvSpPr>
            <a:spLocks noGrp="1"/>
          </p:cNvSpPr>
          <p:nvPr>
            <p:ph type="dt" sz="half" idx="10"/>
          </p:nvPr>
        </p:nvSpPr>
        <p:spPr/>
        <p:txBody>
          <a:bodyPr/>
          <a:lstStyle/>
          <a:p>
            <a:fld id="{FDC84CF3-DD60-417D-9B39-993AD6D01D42}" type="datetimeFigureOut">
              <a:rPr lang="en-US" smtClean="0">
                <a:solidFill>
                  <a:prstClr val="black">
                    <a:tint val="75000"/>
                  </a:prstClr>
                </a:solidFill>
              </a:rPr>
              <a:pPr/>
              <a:t>4/26/2023</a:t>
            </a:fld>
            <a:endParaRPr lang="en-US">
              <a:solidFill>
                <a:prstClr val="black">
                  <a:tint val="75000"/>
                </a:prstClr>
              </a:solidFill>
            </a:endParaRPr>
          </a:p>
        </p:txBody>
      </p:sp>
      <p:sp>
        <p:nvSpPr>
          <p:cNvPr id="4" name="Footer Placeholder 3">
            <a:extLst>
              <a:ext uri="{FF2B5EF4-FFF2-40B4-BE49-F238E27FC236}">
                <a16:creationId xmlns="" xmlns:a16="http://schemas.microsoft.com/office/drawing/2014/main" id="{CEA3A2C9-BC27-4D81-8E72-A57FE37334EB}"/>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 xmlns:a16="http://schemas.microsoft.com/office/drawing/2014/main" id="{99D2273B-303E-4910-BB75-66EECFCAAAB1}"/>
              </a:ext>
            </a:extLst>
          </p:cNvPr>
          <p:cNvSpPr>
            <a:spLocks noGrp="1"/>
          </p:cNvSpPr>
          <p:nvPr>
            <p:ph type="sldNum" sz="quarter" idx="12"/>
          </p:nvPr>
        </p:nvSpPr>
        <p:spPr/>
        <p:txBody>
          <a:bodyPr/>
          <a:lstStyle/>
          <a:p>
            <a:fld id="{27B02391-521B-4D2F-A803-CA46B74884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171535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F00B12A-DD29-42C7-B1F6-DF71245A1144}"/>
              </a:ext>
            </a:extLst>
          </p:cNvPr>
          <p:cNvSpPr>
            <a:spLocks noGrp="1"/>
          </p:cNvSpPr>
          <p:nvPr>
            <p:ph type="dt" sz="half" idx="10"/>
          </p:nvPr>
        </p:nvSpPr>
        <p:spPr/>
        <p:txBody>
          <a:bodyPr/>
          <a:lstStyle/>
          <a:p>
            <a:fld id="{FDC84CF3-DD60-417D-9B39-993AD6D01D42}" type="datetimeFigureOut">
              <a:rPr lang="en-US" smtClean="0">
                <a:solidFill>
                  <a:prstClr val="black">
                    <a:tint val="75000"/>
                  </a:prstClr>
                </a:solidFill>
              </a:rPr>
              <a:pPr/>
              <a:t>4/26/2023</a:t>
            </a:fld>
            <a:endParaRPr lang="en-US">
              <a:solidFill>
                <a:prstClr val="black">
                  <a:tint val="75000"/>
                </a:prstClr>
              </a:solidFill>
            </a:endParaRPr>
          </a:p>
        </p:txBody>
      </p:sp>
      <p:sp>
        <p:nvSpPr>
          <p:cNvPr id="3" name="Footer Placeholder 2">
            <a:extLst>
              <a:ext uri="{FF2B5EF4-FFF2-40B4-BE49-F238E27FC236}">
                <a16:creationId xmlns="" xmlns:a16="http://schemas.microsoft.com/office/drawing/2014/main" id="{98F65BE7-88B3-4DA8-893A-74E89547ADF4}"/>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 xmlns:a16="http://schemas.microsoft.com/office/drawing/2014/main" id="{AED35ECD-943F-4D89-B33E-C21DCB0E1795}"/>
              </a:ext>
            </a:extLst>
          </p:cNvPr>
          <p:cNvSpPr>
            <a:spLocks noGrp="1"/>
          </p:cNvSpPr>
          <p:nvPr>
            <p:ph type="sldNum" sz="quarter" idx="12"/>
          </p:nvPr>
        </p:nvSpPr>
        <p:spPr/>
        <p:txBody>
          <a:bodyPr/>
          <a:lstStyle/>
          <a:p>
            <a:fld id="{27B02391-521B-4D2F-A803-CA46B74884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94627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3F7462-5F3F-4645-B232-01F9338FB788}"/>
              </a:ext>
            </a:extLst>
          </p:cNvPr>
          <p:cNvSpPr>
            <a:spLocks noGrp="1"/>
          </p:cNvSpPr>
          <p:nvPr>
            <p:ph type="title"/>
          </p:nvPr>
        </p:nvSpPr>
        <p:spPr>
          <a:xfrm>
            <a:off x="839571" y="457200"/>
            <a:ext cx="3931213" cy="1600200"/>
          </a:xfrm>
        </p:spPr>
        <p:txBody>
          <a:bodyPr anchor="b"/>
          <a:lstStyle>
            <a:lvl1pPr>
              <a:defRPr sz="3198"/>
            </a:lvl1pPr>
          </a:lstStyle>
          <a:p>
            <a:r>
              <a:rPr lang="en-US"/>
              <a:t>Click to edit Master title style</a:t>
            </a:r>
          </a:p>
        </p:txBody>
      </p:sp>
      <p:sp>
        <p:nvSpPr>
          <p:cNvPr id="3" name="Content Placeholder 2">
            <a:extLst>
              <a:ext uri="{FF2B5EF4-FFF2-40B4-BE49-F238E27FC236}">
                <a16:creationId xmlns="" xmlns:a16="http://schemas.microsoft.com/office/drawing/2014/main" id="{3D7395A4-D89F-4EC7-84ED-F4B91EBDF2A0}"/>
              </a:ext>
            </a:extLst>
          </p:cNvPr>
          <p:cNvSpPr>
            <a:spLocks noGrp="1"/>
          </p:cNvSpPr>
          <p:nvPr>
            <p:ph idx="1"/>
          </p:nvPr>
        </p:nvSpPr>
        <p:spPr>
          <a:xfrm>
            <a:off x="5181838" y="987428"/>
            <a:ext cx="6170593" cy="4873625"/>
          </a:xfrm>
        </p:spPr>
        <p:txBody>
          <a:bodyPr/>
          <a:lstStyle>
            <a:lvl1pPr>
              <a:defRPr sz="3198"/>
            </a:lvl1pPr>
            <a:lvl2pPr>
              <a:defRPr sz="2798"/>
            </a:lvl2pPr>
            <a:lvl3pPr>
              <a:defRPr sz="2398"/>
            </a:lvl3pPr>
            <a:lvl4pPr>
              <a:defRPr sz="1998"/>
            </a:lvl4pPr>
            <a:lvl5pPr>
              <a:defRPr sz="1998"/>
            </a:lvl5pPr>
            <a:lvl6pPr>
              <a:defRPr sz="1998"/>
            </a:lvl6pPr>
            <a:lvl7pPr>
              <a:defRPr sz="1998"/>
            </a:lvl7pPr>
            <a:lvl8pPr>
              <a:defRPr sz="1998"/>
            </a:lvl8pPr>
            <a:lvl9pPr>
              <a:defRPr sz="19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A79B9F65-6EF0-4BC1-A824-5271D1537BB0}"/>
              </a:ext>
            </a:extLst>
          </p:cNvPr>
          <p:cNvSpPr>
            <a:spLocks noGrp="1"/>
          </p:cNvSpPr>
          <p:nvPr>
            <p:ph type="body" sz="half" idx="2"/>
          </p:nvPr>
        </p:nvSpPr>
        <p:spPr>
          <a:xfrm>
            <a:off x="839571" y="2057400"/>
            <a:ext cx="3931213" cy="3811588"/>
          </a:xfrm>
        </p:spPr>
        <p:txBody>
          <a:bodyPr/>
          <a:lstStyle>
            <a:lvl1pPr marL="0" indent="0">
              <a:buNone/>
              <a:defRPr sz="16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9B9FA2F-67CA-4AAC-8014-D39F890F1AC1}"/>
              </a:ext>
            </a:extLst>
          </p:cNvPr>
          <p:cNvSpPr>
            <a:spLocks noGrp="1"/>
          </p:cNvSpPr>
          <p:nvPr>
            <p:ph type="dt" sz="half" idx="10"/>
          </p:nvPr>
        </p:nvSpPr>
        <p:spPr/>
        <p:txBody>
          <a:bodyPr/>
          <a:lstStyle/>
          <a:p>
            <a:fld id="{FDC84CF3-DD60-417D-9B39-993AD6D01D42}" type="datetimeFigureOut">
              <a:rPr lang="en-US" smtClean="0">
                <a:solidFill>
                  <a:prstClr val="black">
                    <a:tint val="75000"/>
                  </a:prstClr>
                </a:solidFill>
              </a:rPr>
              <a:pPr/>
              <a:t>4/26/2023</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2B56C372-C291-4B5A-B848-31F3C94723D4}"/>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E9275DAB-F697-44CB-BCB9-45E2AE7DA4A5}"/>
              </a:ext>
            </a:extLst>
          </p:cNvPr>
          <p:cNvSpPr>
            <a:spLocks noGrp="1"/>
          </p:cNvSpPr>
          <p:nvPr>
            <p:ph type="sldNum" sz="quarter" idx="12"/>
          </p:nvPr>
        </p:nvSpPr>
        <p:spPr/>
        <p:txBody>
          <a:bodyPr/>
          <a:lstStyle/>
          <a:p>
            <a:fld id="{27B02391-521B-4D2F-A803-CA46B74884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82642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ADEF41-1AC5-417F-9CA6-0B7186228CDE}"/>
              </a:ext>
            </a:extLst>
          </p:cNvPr>
          <p:cNvSpPr>
            <a:spLocks noGrp="1"/>
          </p:cNvSpPr>
          <p:nvPr>
            <p:ph type="title"/>
          </p:nvPr>
        </p:nvSpPr>
        <p:spPr>
          <a:xfrm>
            <a:off x="839571" y="457200"/>
            <a:ext cx="3931213" cy="1600200"/>
          </a:xfrm>
        </p:spPr>
        <p:txBody>
          <a:bodyPr anchor="b"/>
          <a:lstStyle>
            <a:lvl1pPr>
              <a:defRPr sz="3198"/>
            </a:lvl1pPr>
          </a:lstStyle>
          <a:p>
            <a:r>
              <a:rPr lang="en-US"/>
              <a:t>Click to edit Master title style</a:t>
            </a:r>
          </a:p>
        </p:txBody>
      </p:sp>
      <p:sp>
        <p:nvSpPr>
          <p:cNvPr id="3" name="Picture Placeholder 2">
            <a:extLst>
              <a:ext uri="{FF2B5EF4-FFF2-40B4-BE49-F238E27FC236}">
                <a16:creationId xmlns="" xmlns:a16="http://schemas.microsoft.com/office/drawing/2014/main" id="{A8446DA0-29F4-47C9-AE84-A8E740160130}"/>
              </a:ext>
            </a:extLst>
          </p:cNvPr>
          <p:cNvSpPr>
            <a:spLocks noGrp="1"/>
          </p:cNvSpPr>
          <p:nvPr>
            <p:ph type="pic" idx="1"/>
          </p:nvPr>
        </p:nvSpPr>
        <p:spPr>
          <a:xfrm>
            <a:off x="5181838" y="987428"/>
            <a:ext cx="6170593" cy="4873625"/>
          </a:xfrm>
        </p:spPr>
        <p:txBody>
          <a:bodyPr/>
          <a:lstStyle>
            <a:lvl1pPr marL="0" indent="0">
              <a:buNone/>
              <a:defRPr sz="3198"/>
            </a:lvl1pPr>
            <a:lvl2pPr marL="456926" indent="0">
              <a:buNone/>
              <a:defRPr sz="2798"/>
            </a:lvl2pPr>
            <a:lvl3pPr marL="913852" indent="0">
              <a:buNone/>
              <a:defRPr sz="2398"/>
            </a:lvl3pPr>
            <a:lvl4pPr marL="1370778" indent="0">
              <a:buNone/>
              <a:defRPr sz="1998"/>
            </a:lvl4pPr>
            <a:lvl5pPr marL="1827703" indent="0">
              <a:buNone/>
              <a:defRPr sz="1998"/>
            </a:lvl5pPr>
            <a:lvl6pPr marL="2284628" indent="0">
              <a:buNone/>
              <a:defRPr sz="1998"/>
            </a:lvl6pPr>
            <a:lvl7pPr marL="2741554" indent="0">
              <a:buNone/>
              <a:defRPr sz="1998"/>
            </a:lvl7pPr>
            <a:lvl8pPr marL="3198480" indent="0">
              <a:buNone/>
              <a:defRPr sz="1998"/>
            </a:lvl8pPr>
            <a:lvl9pPr marL="3655406" indent="0">
              <a:buNone/>
              <a:defRPr sz="1998"/>
            </a:lvl9pPr>
          </a:lstStyle>
          <a:p>
            <a:endParaRPr lang="en-US"/>
          </a:p>
        </p:txBody>
      </p:sp>
      <p:sp>
        <p:nvSpPr>
          <p:cNvPr id="4" name="Text Placeholder 3">
            <a:extLst>
              <a:ext uri="{FF2B5EF4-FFF2-40B4-BE49-F238E27FC236}">
                <a16:creationId xmlns="" xmlns:a16="http://schemas.microsoft.com/office/drawing/2014/main" id="{BC8D7810-281A-4BCC-A7C0-680537C95CBE}"/>
              </a:ext>
            </a:extLst>
          </p:cNvPr>
          <p:cNvSpPr>
            <a:spLocks noGrp="1"/>
          </p:cNvSpPr>
          <p:nvPr>
            <p:ph type="body" sz="half" idx="2"/>
          </p:nvPr>
        </p:nvSpPr>
        <p:spPr>
          <a:xfrm>
            <a:off x="839571" y="2057400"/>
            <a:ext cx="3931213" cy="3811588"/>
          </a:xfrm>
        </p:spPr>
        <p:txBody>
          <a:bodyPr/>
          <a:lstStyle>
            <a:lvl1pPr marL="0" indent="0">
              <a:buNone/>
              <a:defRPr sz="16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09FCC58-8E0C-4AD7-B859-F5888FBC2632}"/>
              </a:ext>
            </a:extLst>
          </p:cNvPr>
          <p:cNvSpPr>
            <a:spLocks noGrp="1"/>
          </p:cNvSpPr>
          <p:nvPr>
            <p:ph type="dt" sz="half" idx="10"/>
          </p:nvPr>
        </p:nvSpPr>
        <p:spPr/>
        <p:txBody>
          <a:bodyPr/>
          <a:lstStyle/>
          <a:p>
            <a:fld id="{FDC84CF3-DD60-417D-9B39-993AD6D01D42}" type="datetimeFigureOut">
              <a:rPr lang="en-US" smtClean="0">
                <a:solidFill>
                  <a:prstClr val="black">
                    <a:tint val="75000"/>
                  </a:prstClr>
                </a:solidFill>
              </a:rPr>
              <a:pPr/>
              <a:t>4/26/2023</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3E7C69AD-991B-4A20-8A79-149300D6C4DA}"/>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8052BB7D-E3D4-4A36-A271-2FC557DB724C}"/>
              </a:ext>
            </a:extLst>
          </p:cNvPr>
          <p:cNvSpPr>
            <a:spLocks noGrp="1"/>
          </p:cNvSpPr>
          <p:nvPr>
            <p:ph type="sldNum" sz="quarter" idx="12"/>
          </p:nvPr>
        </p:nvSpPr>
        <p:spPr/>
        <p:txBody>
          <a:bodyPr/>
          <a:lstStyle/>
          <a:p>
            <a:fld id="{27B02391-521B-4D2F-A803-CA46B74884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62211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986E53-760F-4379-A391-15EABDFAFB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0AAAEFC9-D677-455B-B088-47B1C6C933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382E7A0-6961-4D75-90AA-DA8580A89F52}"/>
              </a:ext>
            </a:extLst>
          </p:cNvPr>
          <p:cNvSpPr>
            <a:spLocks noGrp="1"/>
          </p:cNvSpPr>
          <p:nvPr>
            <p:ph type="dt" sz="half" idx="10"/>
          </p:nvPr>
        </p:nvSpPr>
        <p:spPr/>
        <p:txBody>
          <a:bodyPr/>
          <a:lstStyle/>
          <a:p>
            <a:fld id="{FDC84CF3-DD60-417D-9B39-993AD6D01D42}" type="datetimeFigureOut">
              <a:rPr lang="en-US" smtClean="0">
                <a:solidFill>
                  <a:prstClr val="black">
                    <a:tint val="75000"/>
                  </a:prstClr>
                </a:solidFill>
              </a:rPr>
              <a:pPr/>
              <a:t>4/26/2023</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CB9FE2DE-6A77-432D-B654-8342871287E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F0904486-4B62-4CE7-86F5-D035E420869C}"/>
              </a:ext>
            </a:extLst>
          </p:cNvPr>
          <p:cNvSpPr>
            <a:spLocks noGrp="1"/>
          </p:cNvSpPr>
          <p:nvPr>
            <p:ph type="sldNum" sz="quarter" idx="12"/>
          </p:nvPr>
        </p:nvSpPr>
        <p:spPr/>
        <p:txBody>
          <a:bodyPr/>
          <a:lstStyle/>
          <a:p>
            <a:fld id="{27B02391-521B-4D2F-A803-CA46B74884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54976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FE5EE93-23C4-4E50-99D9-06D9E1AE7E6F}"/>
              </a:ext>
            </a:extLst>
          </p:cNvPr>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0005CCE-A3EC-4D4B-BF63-BF6295E3B63C}"/>
              </a:ext>
            </a:extLst>
          </p:cNvPr>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7722BB6-F0D6-476E-A6AD-9FDBECD57883}"/>
              </a:ext>
            </a:extLst>
          </p:cNvPr>
          <p:cNvSpPr>
            <a:spLocks noGrp="1"/>
          </p:cNvSpPr>
          <p:nvPr>
            <p:ph type="dt" sz="half" idx="10"/>
          </p:nvPr>
        </p:nvSpPr>
        <p:spPr/>
        <p:txBody>
          <a:bodyPr/>
          <a:lstStyle/>
          <a:p>
            <a:fld id="{FDC84CF3-DD60-417D-9B39-993AD6D01D42}" type="datetimeFigureOut">
              <a:rPr lang="en-US" smtClean="0">
                <a:solidFill>
                  <a:prstClr val="black">
                    <a:tint val="75000"/>
                  </a:prstClr>
                </a:solidFill>
              </a:rPr>
              <a:pPr/>
              <a:t>4/26/2023</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AEF5F9F2-CEEA-4D38-BF7F-7CC4C82AE044}"/>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1C1843B8-4338-4D05-8135-117FB26596D9}"/>
              </a:ext>
            </a:extLst>
          </p:cNvPr>
          <p:cNvSpPr>
            <a:spLocks noGrp="1"/>
          </p:cNvSpPr>
          <p:nvPr>
            <p:ph type="sldNum" sz="quarter" idx="12"/>
          </p:nvPr>
        </p:nvSpPr>
        <p:spPr/>
        <p:txBody>
          <a:bodyPr/>
          <a:lstStyle/>
          <a:p>
            <a:fld id="{27B02391-521B-4D2F-A803-CA46B74884D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99610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7834" y="2870637"/>
            <a:ext cx="5930678" cy="711081"/>
          </a:xfrm>
        </p:spPr>
        <p:txBody>
          <a:bodyPr>
            <a:normAutofit/>
          </a:bodyPr>
          <a:lstStyle>
            <a:lvl1pPr algn="ctr">
              <a:defRPr sz="3598"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a:xfrm>
            <a:off x="6598468" y="6356355"/>
            <a:ext cx="2844059" cy="365125"/>
          </a:xfrm>
          <a:prstGeom prst="rect">
            <a:avLst/>
          </a:prstGeom>
        </p:spPr>
        <p:txBody>
          <a:bodyPr/>
          <a:lstStyle/>
          <a:p>
            <a:fld id="{425404F2-BE9A-4460-8815-8F645183555F}" type="datetimeFigureOut">
              <a:rPr lang="en-US" smtClean="0">
                <a:solidFill>
                  <a:prstClr val="black">
                    <a:tint val="75000"/>
                  </a:prstClr>
                </a:solidFill>
              </a:rPr>
              <a:pPr/>
              <a:t>4/26/2023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508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0" rIns="0" bIns="0" rtlCol="0" anchor="ctr"/>
          <a:lstStyle>
            <a:lvl1pPr algn="l">
              <a:defRPr sz="1400">
                <a:solidFill>
                  <a:schemeClr val="tx1">
                    <a:tint val="75000"/>
                  </a:schemeClr>
                </a:solidFill>
              </a:defRPr>
            </a:lvl1pPr>
          </a:lstStyle>
          <a:p>
            <a:fld id="{425404F2-BE9A-4460-8815-8F645183555F}" type="datetimeFigureOut">
              <a:rPr lang="en-US" smtClean="0"/>
              <a:pPr/>
              <a:t>4/26/2023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0" rIns="0" bIns="0"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0" rIns="0" bIns="0" rtlCol="0" anchor="ctr"/>
          <a:lstStyle>
            <a:lvl1pPr algn="r">
              <a:defRPr sz="14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2247C74-A192-41A1-8CE5-902775CAC3FB}"/>
              </a:ext>
            </a:extLst>
          </p:cNvPr>
          <p:cNvSpPr>
            <a:spLocks noGrp="1"/>
          </p:cNvSpPr>
          <p:nvPr>
            <p:ph type="title"/>
          </p:nvPr>
        </p:nvSpPr>
        <p:spPr>
          <a:xfrm>
            <a:off x="837982" y="365128"/>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6A37E12-113D-429D-A09C-EAB52CFFD432}"/>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9C2A2DA-D769-4880-A64B-AF1A5E92F0BA}"/>
              </a:ext>
            </a:extLst>
          </p:cNvPr>
          <p:cNvSpPr>
            <a:spLocks noGrp="1"/>
          </p:cNvSpPr>
          <p:nvPr>
            <p:ph type="dt" sz="half" idx="2"/>
          </p:nvPr>
        </p:nvSpPr>
        <p:spPr>
          <a:xfrm>
            <a:off x="837982" y="6356353"/>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3852"/>
            <a:fld id="{FDC84CF3-DD60-417D-9B39-993AD6D01D42}" type="datetimeFigureOut">
              <a:rPr lang="en-US" smtClean="0">
                <a:solidFill>
                  <a:prstClr val="black">
                    <a:tint val="75000"/>
                  </a:prstClr>
                </a:solidFill>
              </a:rPr>
              <a:pPr defTabSz="913852"/>
              <a:t>4/26/2023</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4029B9A5-3C09-4C7B-96B8-DAE3AB8C6C28}"/>
              </a:ext>
            </a:extLst>
          </p:cNvPr>
          <p:cNvSpPr>
            <a:spLocks noGrp="1"/>
          </p:cNvSpPr>
          <p:nvPr>
            <p:ph type="ftr" sz="quarter" idx="3"/>
          </p:nvPr>
        </p:nvSpPr>
        <p:spPr>
          <a:xfrm>
            <a:off x="4037549" y="6356353"/>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3852"/>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210F1418-72D2-4D6C-B22B-D8CCB01F2500}"/>
              </a:ext>
            </a:extLst>
          </p:cNvPr>
          <p:cNvSpPr>
            <a:spLocks noGrp="1"/>
          </p:cNvSpPr>
          <p:nvPr>
            <p:ph type="sldNum" sz="quarter" idx="4"/>
          </p:nvPr>
        </p:nvSpPr>
        <p:spPr>
          <a:xfrm>
            <a:off x="8608357" y="6356353"/>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3852"/>
            <a:fld id="{27B02391-521B-4D2F-A803-CA46B74884DF}" type="slidenum">
              <a:rPr lang="en-US" smtClean="0">
                <a:solidFill>
                  <a:prstClr val="black">
                    <a:tint val="75000"/>
                  </a:prstClr>
                </a:solidFill>
              </a:rPr>
              <a:pPr defTabSz="913852"/>
              <a:t>‹#›</a:t>
            </a:fld>
            <a:endParaRPr lang="en-US">
              <a:solidFill>
                <a:prstClr val="black">
                  <a:tint val="75000"/>
                </a:prstClr>
              </a:solidFill>
            </a:endParaRPr>
          </a:p>
        </p:txBody>
      </p:sp>
    </p:spTree>
    <p:extLst>
      <p:ext uri="{BB962C8B-B14F-4D97-AF65-F5344CB8AC3E}">
        <p14:creationId xmlns:p14="http://schemas.microsoft.com/office/powerpoint/2010/main" val="368289750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3852" rtl="0" eaLnBrk="1" latinLnBrk="0" hangingPunct="1">
        <a:lnSpc>
          <a:spcPct val="90000"/>
        </a:lnSpc>
        <a:spcBef>
          <a:spcPct val="0"/>
        </a:spcBef>
        <a:buNone/>
        <a:defRPr sz="4398" kern="1200">
          <a:solidFill>
            <a:schemeClr val="tx1"/>
          </a:solidFill>
          <a:latin typeface="+mj-lt"/>
          <a:ea typeface="+mj-ea"/>
          <a:cs typeface="+mj-cs"/>
        </a:defRPr>
      </a:lvl1pPr>
    </p:titleStyle>
    <p:bodyStyle>
      <a:lvl1pPr marL="228462" indent="-228462" algn="l" defTabSz="913852" rtl="0" eaLnBrk="1" latinLnBrk="0" hangingPunct="1">
        <a:lnSpc>
          <a:spcPct val="90000"/>
        </a:lnSpc>
        <a:spcBef>
          <a:spcPts val="1000"/>
        </a:spcBef>
        <a:buFont typeface="Arial" panose="020B0604020202020204" pitchFamily="34" charset="0"/>
        <a:buChar char="•"/>
        <a:defRPr sz="2798" kern="1200">
          <a:solidFill>
            <a:schemeClr val="tx1"/>
          </a:solidFill>
          <a:latin typeface="+mn-lt"/>
          <a:ea typeface="+mn-ea"/>
          <a:cs typeface="+mn-cs"/>
        </a:defRPr>
      </a:lvl1pPr>
      <a:lvl2pPr marL="685388" indent="-228462" algn="l" defTabSz="913852" rtl="0" eaLnBrk="1" latinLnBrk="0" hangingPunct="1">
        <a:lnSpc>
          <a:spcPct val="90000"/>
        </a:lnSpc>
        <a:spcBef>
          <a:spcPts val="500"/>
        </a:spcBef>
        <a:buFont typeface="Arial" panose="020B0604020202020204" pitchFamily="34" charset="0"/>
        <a:buChar char="•"/>
        <a:defRPr sz="2398" kern="1200">
          <a:solidFill>
            <a:schemeClr val="tx1"/>
          </a:solidFill>
          <a:latin typeface="+mn-lt"/>
          <a:ea typeface="+mn-ea"/>
          <a:cs typeface="+mn-cs"/>
        </a:defRPr>
      </a:lvl2pPr>
      <a:lvl3pPr marL="1142314" indent="-228462" algn="l" defTabSz="913852" rtl="0" eaLnBrk="1" latinLnBrk="0" hangingPunct="1">
        <a:lnSpc>
          <a:spcPct val="90000"/>
        </a:lnSpc>
        <a:spcBef>
          <a:spcPts val="500"/>
        </a:spcBef>
        <a:buFont typeface="Arial" panose="020B0604020202020204" pitchFamily="34" charset="0"/>
        <a:buChar char="•"/>
        <a:defRPr sz="1998" kern="1200">
          <a:solidFill>
            <a:schemeClr val="tx1"/>
          </a:solidFill>
          <a:latin typeface="+mn-lt"/>
          <a:ea typeface="+mn-ea"/>
          <a:cs typeface="+mn-cs"/>
        </a:defRPr>
      </a:lvl3pPr>
      <a:lvl4pPr marL="1599240"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4pPr>
      <a:lvl5pPr marL="2056166"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5pPr>
      <a:lvl6pPr marL="2513092"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6pPr>
      <a:lvl7pPr marL="2970017"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7pPr>
      <a:lvl8pPr marL="3426943"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8pPr>
      <a:lvl9pPr marL="3883868"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9pPr>
    </p:bodyStyle>
    <p:otherStyle>
      <a:defPPr>
        <a:defRPr lang="en-US"/>
      </a:defPPr>
      <a:lvl1pPr marL="0" algn="l" defTabSz="913852" rtl="0" eaLnBrk="1" latinLnBrk="0" hangingPunct="1">
        <a:defRPr sz="1798" kern="1200">
          <a:solidFill>
            <a:schemeClr val="tx1"/>
          </a:solidFill>
          <a:latin typeface="+mn-lt"/>
          <a:ea typeface="+mn-ea"/>
          <a:cs typeface="+mn-cs"/>
        </a:defRPr>
      </a:lvl1pPr>
      <a:lvl2pPr marL="456926" algn="l" defTabSz="913852" rtl="0" eaLnBrk="1" latinLnBrk="0" hangingPunct="1">
        <a:defRPr sz="1798" kern="1200">
          <a:solidFill>
            <a:schemeClr val="tx1"/>
          </a:solidFill>
          <a:latin typeface="+mn-lt"/>
          <a:ea typeface="+mn-ea"/>
          <a:cs typeface="+mn-cs"/>
        </a:defRPr>
      </a:lvl2pPr>
      <a:lvl3pPr marL="913852" algn="l" defTabSz="913852" rtl="0" eaLnBrk="1" latinLnBrk="0" hangingPunct="1">
        <a:defRPr sz="1798" kern="1200">
          <a:solidFill>
            <a:schemeClr val="tx1"/>
          </a:solidFill>
          <a:latin typeface="+mn-lt"/>
          <a:ea typeface="+mn-ea"/>
          <a:cs typeface="+mn-cs"/>
        </a:defRPr>
      </a:lvl3pPr>
      <a:lvl4pPr marL="1370778" algn="l" defTabSz="913852" rtl="0" eaLnBrk="1" latinLnBrk="0" hangingPunct="1">
        <a:defRPr sz="1798" kern="1200">
          <a:solidFill>
            <a:schemeClr val="tx1"/>
          </a:solidFill>
          <a:latin typeface="+mn-lt"/>
          <a:ea typeface="+mn-ea"/>
          <a:cs typeface="+mn-cs"/>
        </a:defRPr>
      </a:lvl4pPr>
      <a:lvl5pPr marL="1827703" algn="l" defTabSz="913852" rtl="0" eaLnBrk="1" latinLnBrk="0" hangingPunct="1">
        <a:defRPr sz="1798" kern="1200">
          <a:solidFill>
            <a:schemeClr val="tx1"/>
          </a:solidFill>
          <a:latin typeface="+mn-lt"/>
          <a:ea typeface="+mn-ea"/>
          <a:cs typeface="+mn-cs"/>
        </a:defRPr>
      </a:lvl5pPr>
      <a:lvl6pPr marL="2284628" algn="l" defTabSz="913852" rtl="0" eaLnBrk="1" latinLnBrk="0" hangingPunct="1">
        <a:defRPr sz="1798" kern="1200">
          <a:solidFill>
            <a:schemeClr val="tx1"/>
          </a:solidFill>
          <a:latin typeface="+mn-lt"/>
          <a:ea typeface="+mn-ea"/>
          <a:cs typeface="+mn-cs"/>
        </a:defRPr>
      </a:lvl6pPr>
      <a:lvl7pPr marL="2741554" algn="l" defTabSz="913852" rtl="0" eaLnBrk="1" latinLnBrk="0" hangingPunct="1">
        <a:defRPr sz="1798" kern="1200">
          <a:solidFill>
            <a:schemeClr val="tx1"/>
          </a:solidFill>
          <a:latin typeface="+mn-lt"/>
          <a:ea typeface="+mn-ea"/>
          <a:cs typeface="+mn-cs"/>
        </a:defRPr>
      </a:lvl7pPr>
      <a:lvl8pPr marL="3198480" algn="l" defTabSz="913852" rtl="0" eaLnBrk="1" latinLnBrk="0" hangingPunct="1">
        <a:defRPr sz="1798" kern="1200">
          <a:solidFill>
            <a:schemeClr val="tx1"/>
          </a:solidFill>
          <a:latin typeface="+mn-lt"/>
          <a:ea typeface="+mn-ea"/>
          <a:cs typeface="+mn-cs"/>
        </a:defRPr>
      </a:lvl8pPr>
      <a:lvl9pPr marL="3655406" algn="l" defTabSz="913852"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accent2"/>
            </a:gs>
            <a:gs pos="94000">
              <a:schemeClr val="accent3">
                <a:lumMod val="75000"/>
              </a:schemeClr>
            </a:gs>
          </a:gsLst>
          <a:lin ang="2700000" scaled="1"/>
          <a:tileRect/>
        </a:gradFill>
        <a:effectLst/>
      </p:bgPr>
    </p:bg>
    <p:spTree>
      <p:nvGrpSpPr>
        <p:cNvPr id="1" name=""/>
        <p:cNvGrpSpPr/>
        <p:nvPr/>
      </p:nvGrpSpPr>
      <p:grpSpPr>
        <a:xfrm>
          <a:off x="0" y="0"/>
          <a:ext cx="0" cy="0"/>
          <a:chOff x="0" y="0"/>
          <a:chExt cx="0" cy="0"/>
        </a:xfrm>
      </p:grpSpPr>
      <p:grpSp>
        <p:nvGrpSpPr>
          <p:cNvPr id="225" name="Group 224">
            <a:extLst>
              <a:ext uri="{FF2B5EF4-FFF2-40B4-BE49-F238E27FC236}">
                <a16:creationId xmlns:a16="http://schemas.microsoft.com/office/drawing/2014/main" xmlns="" id="{A216B0B5-9F90-4FC2-925A-20F856AF80B8}"/>
              </a:ext>
            </a:extLst>
          </p:cNvPr>
          <p:cNvGrpSpPr/>
          <p:nvPr/>
        </p:nvGrpSpPr>
        <p:grpSpPr>
          <a:xfrm>
            <a:off x="1593818" y="3357562"/>
            <a:ext cx="8953732" cy="1523788"/>
            <a:chOff x="1841500" y="3225801"/>
            <a:chExt cx="8509000" cy="2565399"/>
          </a:xfrm>
          <a:gradFill flip="none" rotWithShape="1">
            <a:gsLst>
              <a:gs pos="0">
                <a:schemeClr val="bg1"/>
              </a:gs>
              <a:gs pos="51000">
                <a:srgbClr val="F7C68E"/>
              </a:gs>
              <a:gs pos="100000">
                <a:schemeClr val="accent5"/>
              </a:gs>
            </a:gsLst>
            <a:lin ang="0" scaled="1"/>
            <a:tileRect/>
          </a:gradFill>
        </p:grpSpPr>
        <p:sp>
          <p:nvSpPr>
            <p:cNvPr id="160" name="Freeform 156">
              <a:extLst>
                <a:ext uri="{FF2B5EF4-FFF2-40B4-BE49-F238E27FC236}">
                  <a16:creationId xmlns:a16="http://schemas.microsoft.com/office/drawing/2014/main" xmlns="" id="{0686E2C1-AA83-47B1-8B49-F8C306464D91}"/>
                </a:ext>
              </a:extLst>
            </p:cNvPr>
            <p:cNvSpPr>
              <a:spLocks/>
            </p:cNvSpPr>
            <p:nvPr/>
          </p:nvSpPr>
          <p:spPr bwMode="auto">
            <a:xfrm>
              <a:off x="1841500" y="4416425"/>
              <a:ext cx="38100" cy="185737"/>
            </a:xfrm>
            <a:custGeom>
              <a:avLst/>
              <a:gdLst>
                <a:gd name="T0" fmla="*/ 0 w 10"/>
                <a:gd name="T1" fmla="*/ 7 h 49"/>
                <a:gd name="T2" fmla="*/ 0 w 10"/>
                <a:gd name="T3" fmla="*/ 43 h 49"/>
                <a:gd name="T4" fmla="*/ 10 w 10"/>
                <a:gd name="T5" fmla="*/ 43 h 49"/>
                <a:gd name="T6" fmla="*/ 10 w 10"/>
                <a:gd name="T7" fmla="*/ 7 h 49"/>
                <a:gd name="T8" fmla="*/ 0 w 10"/>
                <a:gd name="T9" fmla="*/ 7 h 49"/>
              </a:gdLst>
              <a:ahLst/>
              <a:cxnLst>
                <a:cxn ang="0">
                  <a:pos x="T0" y="T1"/>
                </a:cxn>
                <a:cxn ang="0">
                  <a:pos x="T2" y="T3"/>
                </a:cxn>
                <a:cxn ang="0">
                  <a:pos x="T4" y="T5"/>
                </a:cxn>
                <a:cxn ang="0">
                  <a:pos x="T6" y="T7"/>
                </a:cxn>
                <a:cxn ang="0">
                  <a:pos x="T8" y="T9"/>
                </a:cxn>
              </a:cxnLst>
              <a:rect l="0" t="0" r="r" b="b"/>
              <a:pathLst>
                <a:path w="10" h="49">
                  <a:moveTo>
                    <a:pt x="0" y="7"/>
                  </a:moveTo>
                  <a:cubicBezTo>
                    <a:pt x="0" y="19"/>
                    <a:pt x="0" y="31"/>
                    <a:pt x="0" y="43"/>
                  </a:cubicBezTo>
                  <a:cubicBezTo>
                    <a:pt x="0" y="49"/>
                    <a:pt x="10" y="49"/>
                    <a:pt x="10" y="43"/>
                  </a:cubicBezTo>
                  <a:cubicBezTo>
                    <a:pt x="10" y="31"/>
                    <a:pt x="10" y="1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1" name="Freeform 157">
              <a:extLst>
                <a:ext uri="{FF2B5EF4-FFF2-40B4-BE49-F238E27FC236}">
                  <a16:creationId xmlns:a16="http://schemas.microsoft.com/office/drawing/2014/main" xmlns="" id="{83105CAE-65A5-4A10-B79F-39868C9D5E36}"/>
                </a:ext>
              </a:extLst>
            </p:cNvPr>
            <p:cNvSpPr>
              <a:spLocks/>
            </p:cNvSpPr>
            <p:nvPr/>
          </p:nvSpPr>
          <p:spPr bwMode="auto">
            <a:xfrm>
              <a:off x="1978025"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2" name="Freeform 158">
              <a:extLst>
                <a:ext uri="{FF2B5EF4-FFF2-40B4-BE49-F238E27FC236}">
                  <a16:creationId xmlns:a16="http://schemas.microsoft.com/office/drawing/2014/main" xmlns="" id="{984EECDB-C4F1-40D7-9A0C-AB1CAC05F729}"/>
                </a:ext>
              </a:extLst>
            </p:cNvPr>
            <p:cNvSpPr>
              <a:spLocks/>
            </p:cNvSpPr>
            <p:nvPr/>
          </p:nvSpPr>
          <p:spPr bwMode="auto">
            <a:xfrm>
              <a:off x="2109788"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3" name="Freeform 159">
              <a:extLst>
                <a:ext uri="{FF2B5EF4-FFF2-40B4-BE49-F238E27FC236}">
                  <a16:creationId xmlns:a16="http://schemas.microsoft.com/office/drawing/2014/main" xmlns="" id="{673AC41C-A180-4590-AED7-76E249F1BB78}"/>
                </a:ext>
              </a:extLst>
            </p:cNvPr>
            <p:cNvSpPr>
              <a:spLocks/>
            </p:cNvSpPr>
            <p:nvPr/>
          </p:nvSpPr>
          <p:spPr bwMode="auto">
            <a:xfrm>
              <a:off x="2241550"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4" name="Freeform 160">
              <a:extLst>
                <a:ext uri="{FF2B5EF4-FFF2-40B4-BE49-F238E27FC236}">
                  <a16:creationId xmlns:a16="http://schemas.microsoft.com/office/drawing/2014/main" xmlns="" id="{0CC326D0-8DBF-46DC-97F4-2BA0C744BB51}"/>
                </a:ext>
              </a:extLst>
            </p:cNvPr>
            <p:cNvSpPr>
              <a:spLocks/>
            </p:cNvSpPr>
            <p:nvPr/>
          </p:nvSpPr>
          <p:spPr bwMode="auto">
            <a:xfrm>
              <a:off x="2373313" y="4181475"/>
              <a:ext cx="38100" cy="654050"/>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5" name="Freeform 161">
              <a:extLst>
                <a:ext uri="{FF2B5EF4-FFF2-40B4-BE49-F238E27FC236}">
                  <a16:creationId xmlns:a16="http://schemas.microsoft.com/office/drawing/2014/main" xmlns="" id="{AD5A1414-017C-4132-8AEE-1E5EFE453589}"/>
                </a:ext>
              </a:extLst>
            </p:cNvPr>
            <p:cNvSpPr>
              <a:spLocks/>
            </p:cNvSpPr>
            <p:nvPr/>
          </p:nvSpPr>
          <p:spPr bwMode="auto">
            <a:xfrm>
              <a:off x="2505075" y="3978275"/>
              <a:ext cx="38100" cy="1062037"/>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6" name="Freeform 162">
              <a:extLst>
                <a:ext uri="{FF2B5EF4-FFF2-40B4-BE49-F238E27FC236}">
                  <a16:creationId xmlns:a16="http://schemas.microsoft.com/office/drawing/2014/main" xmlns="" id="{FF77F51C-2844-40E1-8AA2-1C352546FB84}"/>
                </a:ext>
              </a:extLst>
            </p:cNvPr>
            <p:cNvSpPr>
              <a:spLocks/>
            </p:cNvSpPr>
            <p:nvPr/>
          </p:nvSpPr>
          <p:spPr bwMode="auto">
            <a:xfrm>
              <a:off x="2636838"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7" name="Freeform 163">
              <a:extLst>
                <a:ext uri="{FF2B5EF4-FFF2-40B4-BE49-F238E27FC236}">
                  <a16:creationId xmlns:a16="http://schemas.microsoft.com/office/drawing/2014/main" xmlns="" id="{A885F9A9-A409-47CA-A634-7C4AA19FD244}"/>
                </a:ext>
              </a:extLst>
            </p:cNvPr>
            <p:cNvSpPr>
              <a:spLocks/>
            </p:cNvSpPr>
            <p:nvPr/>
          </p:nvSpPr>
          <p:spPr bwMode="auto">
            <a:xfrm>
              <a:off x="2768600"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8" name="Freeform 164">
              <a:extLst>
                <a:ext uri="{FF2B5EF4-FFF2-40B4-BE49-F238E27FC236}">
                  <a16:creationId xmlns:a16="http://schemas.microsoft.com/office/drawing/2014/main" xmlns="" id="{E9F03EA6-CFDC-4D63-9B1A-001BB19EDA62}"/>
                </a:ext>
              </a:extLst>
            </p:cNvPr>
            <p:cNvSpPr>
              <a:spLocks/>
            </p:cNvSpPr>
            <p:nvPr/>
          </p:nvSpPr>
          <p:spPr bwMode="auto">
            <a:xfrm>
              <a:off x="2900363" y="3978275"/>
              <a:ext cx="38100" cy="1062037"/>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9" name="Freeform 165">
              <a:extLst>
                <a:ext uri="{FF2B5EF4-FFF2-40B4-BE49-F238E27FC236}">
                  <a16:creationId xmlns:a16="http://schemas.microsoft.com/office/drawing/2014/main" xmlns="" id="{6355810F-1654-485E-9CCA-9787F5026281}"/>
                </a:ext>
              </a:extLst>
            </p:cNvPr>
            <p:cNvSpPr>
              <a:spLocks/>
            </p:cNvSpPr>
            <p:nvPr/>
          </p:nvSpPr>
          <p:spPr bwMode="auto">
            <a:xfrm>
              <a:off x="3036888" y="3778250"/>
              <a:ext cx="38100" cy="1462087"/>
            </a:xfrm>
            <a:custGeom>
              <a:avLst/>
              <a:gdLst>
                <a:gd name="T0" fmla="*/ 0 w 10"/>
                <a:gd name="T1" fmla="*/ 7 h 387"/>
                <a:gd name="T2" fmla="*/ 0 w 10"/>
                <a:gd name="T3" fmla="*/ 381 h 387"/>
                <a:gd name="T4" fmla="*/ 10 w 10"/>
                <a:gd name="T5" fmla="*/ 381 h 387"/>
                <a:gd name="T6" fmla="*/ 10 w 10"/>
                <a:gd name="T7" fmla="*/ 7 h 387"/>
                <a:gd name="T8" fmla="*/ 0 w 10"/>
                <a:gd name="T9" fmla="*/ 7 h 387"/>
              </a:gdLst>
              <a:ahLst/>
              <a:cxnLst>
                <a:cxn ang="0">
                  <a:pos x="T0" y="T1"/>
                </a:cxn>
                <a:cxn ang="0">
                  <a:pos x="T2" y="T3"/>
                </a:cxn>
                <a:cxn ang="0">
                  <a:pos x="T4" y="T5"/>
                </a:cxn>
                <a:cxn ang="0">
                  <a:pos x="T6" y="T7"/>
                </a:cxn>
                <a:cxn ang="0">
                  <a:pos x="T8" y="T9"/>
                </a:cxn>
              </a:cxnLst>
              <a:rect l="0" t="0" r="r" b="b"/>
              <a:pathLst>
                <a:path w="10" h="387">
                  <a:moveTo>
                    <a:pt x="0" y="7"/>
                  </a:moveTo>
                  <a:cubicBezTo>
                    <a:pt x="0" y="132"/>
                    <a:pt x="0" y="256"/>
                    <a:pt x="0" y="381"/>
                  </a:cubicBezTo>
                  <a:cubicBezTo>
                    <a:pt x="0" y="387"/>
                    <a:pt x="10" y="387"/>
                    <a:pt x="10" y="381"/>
                  </a:cubicBezTo>
                  <a:cubicBezTo>
                    <a:pt x="10" y="256"/>
                    <a:pt x="10" y="132"/>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0" name="Freeform 166">
              <a:extLst>
                <a:ext uri="{FF2B5EF4-FFF2-40B4-BE49-F238E27FC236}">
                  <a16:creationId xmlns:a16="http://schemas.microsoft.com/office/drawing/2014/main" xmlns="" id="{7A4B0CF2-2B39-4C06-A420-DB887C5AB8DF}"/>
                </a:ext>
              </a:extLst>
            </p:cNvPr>
            <p:cNvSpPr>
              <a:spLocks/>
            </p:cNvSpPr>
            <p:nvPr/>
          </p:nvSpPr>
          <p:spPr bwMode="auto">
            <a:xfrm>
              <a:off x="3168650"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1" name="Freeform 167">
              <a:extLst>
                <a:ext uri="{FF2B5EF4-FFF2-40B4-BE49-F238E27FC236}">
                  <a16:creationId xmlns:a16="http://schemas.microsoft.com/office/drawing/2014/main" xmlns="" id="{67060FE3-6BAA-4C3F-9762-8B52D91D8E2F}"/>
                </a:ext>
              </a:extLst>
            </p:cNvPr>
            <p:cNvSpPr>
              <a:spLocks/>
            </p:cNvSpPr>
            <p:nvPr/>
          </p:nvSpPr>
          <p:spPr bwMode="auto">
            <a:xfrm>
              <a:off x="3300413" y="4106863"/>
              <a:ext cx="38100" cy="804862"/>
            </a:xfrm>
            <a:custGeom>
              <a:avLst/>
              <a:gdLst>
                <a:gd name="T0" fmla="*/ 0 w 10"/>
                <a:gd name="T1" fmla="*/ 7 h 213"/>
                <a:gd name="T2" fmla="*/ 0 w 10"/>
                <a:gd name="T3" fmla="*/ 207 h 213"/>
                <a:gd name="T4" fmla="*/ 10 w 10"/>
                <a:gd name="T5" fmla="*/ 207 h 213"/>
                <a:gd name="T6" fmla="*/ 10 w 10"/>
                <a:gd name="T7" fmla="*/ 7 h 213"/>
                <a:gd name="T8" fmla="*/ 0 w 10"/>
                <a:gd name="T9" fmla="*/ 7 h 213"/>
              </a:gdLst>
              <a:ahLst/>
              <a:cxnLst>
                <a:cxn ang="0">
                  <a:pos x="T0" y="T1"/>
                </a:cxn>
                <a:cxn ang="0">
                  <a:pos x="T2" y="T3"/>
                </a:cxn>
                <a:cxn ang="0">
                  <a:pos x="T4" y="T5"/>
                </a:cxn>
                <a:cxn ang="0">
                  <a:pos x="T6" y="T7"/>
                </a:cxn>
                <a:cxn ang="0">
                  <a:pos x="T8" y="T9"/>
                </a:cxn>
              </a:cxnLst>
              <a:rect l="0" t="0" r="r" b="b"/>
              <a:pathLst>
                <a:path w="10" h="213">
                  <a:moveTo>
                    <a:pt x="0" y="7"/>
                  </a:moveTo>
                  <a:cubicBezTo>
                    <a:pt x="0" y="74"/>
                    <a:pt x="0" y="140"/>
                    <a:pt x="0" y="207"/>
                  </a:cubicBezTo>
                  <a:cubicBezTo>
                    <a:pt x="0" y="213"/>
                    <a:pt x="10" y="213"/>
                    <a:pt x="10" y="207"/>
                  </a:cubicBezTo>
                  <a:cubicBezTo>
                    <a:pt x="10" y="140"/>
                    <a:pt x="10" y="7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2" name="Freeform 168">
              <a:extLst>
                <a:ext uri="{FF2B5EF4-FFF2-40B4-BE49-F238E27FC236}">
                  <a16:creationId xmlns:a16="http://schemas.microsoft.com/office/drawing/2014/main" xmlns="" id="{60739623-4AEA-4FCA-91F3-F3386B55581D}"/>
                </a:ext>
              </a:extLst>
            </p:cNvPr>
            <p:cNvSpPr>
              <a:spLocks/>
            </p:cNvSpPr>
            <p:nvPr/>
          </p:nvSpPr>
          <p:spPr bwMode="auto">
            <a:xfrm>
              <a:off x="3432175" y="4329113"/>
              <a:ext cx="38100" cy="358775"/>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3" name="Freeform 169">
              <a:extLst>
                <a:ext uri="{FF2B5EF4-FFF2-40B4-BE49-F238E27FC236}">
                  <a16:creationId xmlns:a16="http://schemas.microsoft.com/office/drawing/2014/main" xmlns="" id="{5FAE41A3-A88B-49D9-8296-385F217592D2}"/>
                </a:ext>
              </a:extLst>
            </p:cNvPr>
            <p:cNvSpPr>
              <a:spLocks/>
            </p:cNvSpPr>
            <p:nvPr/>
          </p:nvSpPr>
          <p:spPr bwMode="auto">
            <a:xfrm>
              <a:off x="3563938"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4" name="Freeform 170">
              <a:extLst>
                <a:ext uri="{FF2B5EF4-FFF2-40B4-BE49-F238E27FC236}">
                  <a16:creationId xmlns:a16="http://schemas.microsoft.com/office/drawing/2014/main" xmlns="" id="{12FC949C-697B-4A03-863A-89AD8F3C897D}"/>
                </a:ext>
              </a:extLst>
            </p:cNvPr>
            <p:cNvSpPr>
              <a:spLocks/>
            </p:cNvSpPr>
            <p:nvPr/>
          </p:nvSpPr>
          <p:spPr bwMode="auto">
            <a:xfrm>
              <a:off x="3695700" y="3978275"/>
              <a:ext cx="38100" cy="1062037"/>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5" name="Freeform 171">
              <a:extLst>
                <a:ext uri="{FF2B5EF4-FFF2-40B4-BE49-F238E27FC236}">
                  <a16:creationId xmlns:a16="http://schemas.microsoft.com/office/drawing/2014/main" xmlns="" id="{3DFF1B9A-D352-42A2-A6C1-DF5C59956E8D}"/>
                </a:ext>
              </a:extLst>
            </p:cNvPr>
            <p:cNvSpPr>
              <a:spLocks/>
            </p:cNvSpPr>
            <p:nvPr/>
          </p:nvSpPr>
          <p:spPr bwMode="auto">
            <a:xfrm>
              <a:off x="3827463" y="3948113"/>
              <a:ext cx="38100" cy="1125537"/>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6" name="Freeform 172">
              <a:extLst>
                <a:ext uri="{FF2B5EF4-FFF2-40B4-BE49-F238E27FC236}">
                  <a16:creationId xmlns:a16="http://schemas.microsoft.com/office/drawing/2014/main" xmlns="" id="{E64A8B66-FECB-4485-A807-6911FA170DFF}"/>
                </a:ext>
              </a:extLst>
            </p:cNvPr>
            <p:cNvSpPr>
              <a:spLocks/>
            </p:cNvSpPr>
            <p:nvPr/>
          </p:nvSpPr>
          <p:spPr bwMode="auto">
            <a:xfrm>
              <a:off x="3959225"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7" name="Freeform 173">
              <a:extLst>
                <a:ext uri="{FF2B5EF4-FFF2-40B4-BE49-F238E27FC236}">
                  <a16:creationId xmlns:a16="http://schemas.microsoft.com/office/drawing/2014/main" xmlns="" id="{CCF12140-DBCD-4A07-A7ED-FC2F1743211E}"/>
                </a:ext>
              </a:extLst>
            </p:cNvPr>
            <p:cNvSpPr>
              <a:spLocks/>
            </p:cNvSpPr>
            <p:nvPr/>
          </p:nvSpPr>
          <p:spPr bwMode="auto">
            <a:xfrm>
              <a:off x="4095750" y="4181475"/>
              <a:ext cx="38100" cy="654050"/>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8" name="Freeform 174">
              <a:extLst>
                <a:ext uri="{FF2B5EF4-FFF2-40B4-BE49-F238E27FC236}">
                  <a16:creationId xmlns:a16="http://schemas.microsoft.com/office/drawing/2014/main" xmlns="" id="{46FB5AB3-FD44-4BE1-B242-185C4E1B35D9}"/>
                </a:ext>
              </a:extLst>
            </p:cNvPr>
            <p:cNvSpPr>
              <a:spLocks/>
            </p:cNvSpPr>
            <p:nvPr/>
          </p:nvSpPr>
          <p:spPr bwMode="auto">
            <a:xfrm>
              <a:off x="4227513"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9" name="Freeform 175">
              <a:extLst>
                <a:ext uri="{FF2B5EF4-FFF2-40B4-BE49-F238E27FC236}">
                  <a16:creationId xmlns:a16="http://schemas.microsoft.com/office/drawing/2014/main" xmlns="" id="{A691E729-F15B-4B2C-8A14-A14B34695039}"/>
                </a:ext>
              </a:extLst>
            </p:cNvPr>
            <p:cNvSpPr>
              <a:spLocks/>
            </p:cNvSpPr>
            <p:nvPr/>
          </p:nvSpPr>
          <p:spPr bwMode="auto">
            <a:xfrm>
              <a:off x="4359275" y="3902075"/>
              <a:ext cx="38100" cy="1217612"/>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0" name="Freeform 176">
              <a:extLst>
                <a:ext uri="{FF2B5EF4-FFF2-40B4-BE49-F238E27FC236}">
                  <a16:creationId xmlns:a16="http://schemas.microsoft.com/office/drawing/2014/main" xmlns="" id="{EA34EC9B-AAF0-4850-8EC9-5DE443398667}"/>
                </a:ext>
              </a:extLst>
            </p:cNvPr>
            <p:cNvSpPr>
              <a:spLocks/>
            </p:cNvSpPr>
            <p:nvPr/>
          </p:nvSpPr>
          <p:spPr bwMode="auto">
            <a:xfrm>
              <a:off x="4491038" y="3997325"/>
              <a:ext cx="38100" cy="1023937"/>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1" name="Freeform 177">
              <a:extLst>
                <a:ext uri="{FF2B5EF4-FFF2-40B4-BE49-F238E27FC236}">
                  <a16:creationId xmlns:a16="http://schemas.microsoft.com/office/drawing/2014/main" xmlns="" id="{CEEE9F9A-4EC8-443A-9C60-1A74A388D095}"/>
                </a:ext>
              </a:extLst>
            </p:cNvPr>
            <p:cNvSpPr>
              <a:spLocks/>
            </p:cNvSpPr>
            <p:nvPr/>
          </p:nvSpPr>
          <p:spPr bwMode="auto">
            <a:xfrm>
              <a:off x="4622800" y="3587750"/>
              <a:ext cx="38100" cy="1841500"/>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2" name="Freeform 178">
              <a:extLst>
                <a:ext uri="{FF2B5EF4-FFF2-40B4-BE49-F238E27FC236}">
                  <a16:creationId xmlns:a16="http://schemas.microsoft.com/office/drawing/2014/main" xmlns="" id="{3E594757-7C06-4515-A548-E3BE10501DE5}"/>
                </a:ext>
              </a:extLst>
            </p:cNvPr>
            <p:cNvSpPr>
              <a:spLocks/>
            </p:cNvSpPr>
            <p:nvPr/>
          </p:nvSpPr>
          <p:spPr bwMode="auto">
            <a:xfrm>
              <a:off x="4754563"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3" name="Freeform 179">
              <a:extLst>
                <a:ext uri="{FF2B5EF4-FFF2-40B4-BE49-F238E27FC236}">
                  <a16:creationId xmlns:a16="http://schemas.microsoft.com/office/drawing/2014/main" xmlns="" id="{52C65B49-870A-4C99-A986-7681FDFD5303}"/>
                </a:ext>
              </a:extLst>
            </p:cNvPr>
            <p:cNvSpPr>
              <a:spLocks/>
            </p:cNvSpPr>
            <p:nvPr/>
          </p:nvSpPr>
          <p:spPr bwMode="auto">
            <a:xfrm>
              <a:off x="4886325"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4" name="Freeform 180">
              <a:extLst>
                <a:ext uri="{FF2B5EF4-FFF2-40B4-BE49-F238E27FC236}">
                  <a16:creationId xmlns:a16="http://schemas.microsoft.com/office/drawing/2014/main" xmlns="" id="{FB970CB1-8773-42D0-AD26-9C8C5C6AE487}"/>
                </a:ext>
              </a:extLst>
            </p:cNvPr>
            <p:cNvSpPr>
              <a:spLocks/>
            </p:cNvSpPr>
            <p:nvPr/>
          </p:nvSpPr>
          <p:spPr bwMode="auto">
            <a:xfrm>
              <a:off x="5018088" y="4329113"/>
              <a:ext cx="38100" cy="358775"/>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5" name="Freeform 181">
              <a:extLst>
                <a:ext uri="{FF2B5EF4-FFF2-40B4-BE49-F238E27FC236}">
                  <a16:creationId xmlns:a16="http://schemas.microsoft.com/office/drawing/2014/main" xmlns="" id="{0710CEB4-235B-4948-A717-46188784DF79}"/>
                </a:ext>
              </a:extLst>
            </p:cNvPr>
            <p:cNvSpPr>
              <a:spLocks/>
            </p:cNvSpPr>
            <p:nvPr/>
          </p:nvSpPr>
          <p:spPr bwMode="auto">
            <a:xfrm>
              <a:off x="5154613" y="3997325"/>
              <a:ext cx="38100" cy="1023937"/>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6" name="Freeform 182">
              <a:extLst>
                <a:ext uri="{FF2B5EF4-FFF2-40B4-BE49-F238E27FC236}">
                  <a16:creationId xmlns:a16="http://schemas.microsoft.com/office/drawing/2014/main" xmlns="" id="{FCC9A2AB-0762-495E-BB28-1B3A18E81E01}"/>
                </a:ext>
              </a:extLst>
            </p:cNvPr>
            <p:cNvSpPr>
              <a:spLocks/>
            </p:cNvSpPr>
            <p:nvPr/>
          </p:nvSpPr>
          <p:spPr bwMode="auto">
            <a:xfrm>
              <a:off x="5286375" y="3871913"/>
              <a:ext cx="38100" cy="1273175"/>
            </a:xfrm>
            <a:custGeom>
              <a:avLst/>
              <a:gdLst>
                <a:gd name="T0" fmla="*/ 0 w 10"/>
                <a:gd name="T1" fmla="*/ 7 h 337"/>
                <a:gd name="T2" fmla="*/ 0 w 10"/>
                <a:gd name="T3" fmla="*/ 331 h 337"/>
                <a:gd name="T4" fmla="*/ 10 w 10"/>
                <a:gd name="T5" fmla="*/ 331 h 337"/>
                <a:gd name="T6" fmla="*/ 10 w 10"/>
                <a:gd name="T7" fmla="*/ 7 h 337"/>
                <a:gd name="T8" fmla="*/ 0 w 10"/>
                <a:gd name="T9" fmla="*/ 7 h 337"/>
              </a:gdLst>
              <a:ahLst/>
              <a:cxnLst>
                <a:cxn ang="0">
                  <a:pos x="T0" y="T1"/>
                </a:cxn>
                <a:cxn ang="0">
                  <a:pos x="T2" y="T3"/>
                </a:cxn>
                <a:cxn ang="0">
                  <a:pos x="T4" y="T5"/>
                </a:cxn>
                <a:cxn ang="0">
                  <a:pos x="T6" y="T7"/>
                </a:cxn>
                <a:cxn ang="0">
                  <a:pos x="T8" y="T9"/>
                </a:cxn>
              </a:cxnLst>
              <a:rect l="0" t="0" r="r" b="b"/>
              <a:pathLst>
                <a:path w="10" h="337">
                  <a:moveTo>
                    <a:pt x="0" y="7"/>
                  </a:moveTo>
                  <a:cubicBezTo>
                    <a:pt x="0" y="115"/>
                    <a:pt x="0" y="223"/>
                    <a:pt x="0" y="331"/>
                  </a:cubicBezTo>
                  <a:cubicBezTo>
                    <a:pt x="0" y="337"/>
                    <a:pt x="10" y="337"/>
                    <a:pt x="10" y="331"/>
                  </a:cubicBezTo>
                  <a:cubicBezTo>
                    <a:pt x="10" y="223"/>
                    <a:pt x="10" y="11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7" name="Freeform 183">
              <a:extLst>
                <a:ext uri="{FF2B5EF4-FFF2-40B4-BE49-F238E27FC236}">
                  <a16:creationId xmlns:a16="http://schemas.microsoft.com/office/drawing/2014/main" xmlns="" id="{1BD187A4-FB79-4CE8-A4C3-CAFDDA8A091A}"/>
                </a:ext>
              </a:extLst>
            </p:cNvPr>
            <p:cNvSpPr>
              <a:spLocks/>
            </p:cNvSpPr>
            <p:nvPr/>
          </p:nvSpPr>
          <p:spPr bwMode="auto">
            <a:xfrm>
              <a:off x="5418138" y="3948113"/>
              <a:ext cx="38100" cy="1125537"/>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8" name="Freeform 184">
              <a:extLst>
                <a:ext uri="{FF2B5EF4-FFF2-40B4-BE49-F238E27FC236}">
                  <a16:creationId xmlns:a16="http://schemas.microsoft.com/office/drawing/2014/main" xmlns="" id="{8C365726-FDB4-47DD-9767-CC46570F6B3B}"/>
                </a:ext>
              </a:extLst>
            </p:cNvPr>
            <p:cNvSpPr>
              <a:spLocks/>
            </p:cNvSpPr>
            <p:nvPr/>
          </p:nvSpPr>
          <p:spPr bwMode="auto">
            <a:xfrm>
              <a:off x="5549900"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9" name="Freeform 185">
              <a:extLst>
                <a:ext uri="{FF2B5EF4-FFF2-40B4-BE49-F238E27FC236}">
                  <a16:creationId xmlns:a16="http://schemas.microsoft.com/office/drawing/2014/main" xmlns="" id="{8191C219-B8AD-43E5-A644-4ABF9DF4091C}"/>
                </a:ext>
              </a:extLst>
            </p:cNvPr>
            <p:cNvSpPr>
              <a:spLocks/>
            </p:cNvSpPr>
            <p:nvPr/>
          </p:nvSpPr>
          <p:spPr bwMode="auto">
            <a:xfrm>
              <a:off x="5681663" y="3902075"/>
              <a:ext cx="38100" cy="1217612"/>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90" name="Freeform 186">
              <a:extLst>
                <a:ext uri="{FF2B5EF4-FFF2-40B4-BE49-F238E27FC236}">
                  <a16:creationId xmlns:a16="http://schemas.microsoft.com/office/drawing/2014/main" xmlns="" id="{580906AC-4FE7-4A2C-BB4A-57797C269977}"/>
                </a:ext>
              </a:extLst>
            </p:cNvPr>
            <p:cNvSpPr>
              <a:spLocks/>
            </p:cNvSpPr>
            <p:nvPr/>
          </p:nvSpPr>
          <p:spPr bwMode="auto">
            <a:xfrm>
              <a:off x="5813425"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91" name="Freeform 187">
              <a:extLst>
                <a:ext uri="{FF2B5EF4-FFF2-40B4-BE49-F238E27FC236}">
                  <a16:creationId xmlns:a16="http://schemas.microsoft.com/office/drawing/2014/main" xmlns="" id="{B68F4289-D0C0-4043-B6B2-C7CFB47A5483}"/>
                </a:ext>
              </a:extLst>
            </p:cNvPr>
            <p:cNvSpPr>
              <a:spLocks/>
            </p:cNvSpPr>
            <p:nvPr/>
          </p:nvSpPr>
          <p:spPr bwMode="auto">
            <a:xfrm>
              <a:off x="5945188" y="3587750"/>
              <a:ext cx="38100" cy="1841500"/>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92" name="Freeform 188">
              <a:extLst>
                <a:ext uri="{FF2B5EF4-FFF2-40B4-BE49-F238E27FC236}">
                  <a16:creationId xmlns:a16="http://schemas.microsoft.com/office/drawing/2014/main" xmlns="" id="{CA9CE2A1-C0FF-4569-8FC5-AA09D4D0C35F}"/>
                </a:ext>
              </a:extLst>
            </p:cNvPr>
            <p:cNvSpPr>
              <a:spLocks/>
            </p:cNvSpPr>
            <p:nvPr/>
          </p:nvSpPr>
          <p:spPr bwMode="auto">
            <a:xfrm>
              <a:off x="6076950" y="3225801"/>
              <a:ext cx="38100" cy="2565399"/>
            </a:xfrm>
            <a:custGeom>
              <a:avLst/>
              <a:gdLst>
                <a:gd name="T0" fmla="*/ 0 w 10"/>
                <a:gd name="T1" fmla="*/ 7 h 679"/>
                <a:gd name="T2" fmla="*/ 0 w 10"/>
                <a:gd name="T3" fmla="*/ 604 h 679"/>
                <a:gd name="T4" fmla="*/ 0 w 10"/>
                <a:gd name="T5" fmla="*/ 673 h 679"/>
                <a:gd name="T6" fmla="*/ 10 w 10"/>
                <a:gd name="T7" fmla="*/ 673 h 679"/>
                <a:gd name="T8" fmla="*/ 10 w 10"/>
                <a:gd name="T9" fmla="*/ 76 h 679"/>
                <a:gd name="T10" fmla="*/ 10 w 10"/>
                <a:gd name="T11" fmla="*/ 7 h 679"/>
                <a:gd name="T12" fmla="*/ 0 w 10"/>
                <a:gd name="T13" fmla="*/ 7 h 679"/>
              </a:gdLst>
              <a:ahLst/>
              <a:cxnLst>
                <a:cxn ang="0">
                  <a:pos x="T0" y="T1"/>
                </a:cxn>
                <a:cxn ang="0">
                  <a:pos x="T2" y="T3"/>
                </a:cxn>
                <a:cxn ang="0">
                  <a:pos x="T4" y="T5"/>
                </a:cxn>
                <a:cxn ang="0">
                  <a:pos x="T6" y="T7"/>
                </a:cxn>
                <a:cxn ang="0">
                  <a:pos x="T8" y="T9"/>
                </a:cxn>
                <a:cxn ang="0">
                  <a:pos x="T10" y="T11"/>
                </a:cxn>
                <a:cxn ang="0">
                  <a:pos x="T12" y="T13"/>
                </a:cxn>
              </a:cxnLst>
              <a:rect l="0" t="0" r="r" b="b"/>
              <a:pathLst>
                <a:path w="10" h="679">
                  <a:moveTo>
                    <a:pt x="0" y="7"/>
                  </a:moveTo>
                  <a:cubicBezTo>
                    <a:pt x="0" y="206"/>
                    <a:pt x="0" y="405"/>
                    <a:pt x="0" y="604"/>
                  </a:cubicBezTo>
                  <a:cubicBezTo>
                    <a:pt x="0" y="627"/>
                    <a:pt x="0" y="650"/>
                    <a:pt x="0" y="673"/>
                  </a:cubicBezTo>
                  <a:cubicBezTo>
                    <a:pt x="0" y="679"/>
                    <a:pt x="10" y="679"/>
                    <a:pt x="10" y="673"/>
                  </a:cubicBezTo>
                  <a:cubicBezTo>
                    <a:pt x="10" y="474"/>
                    <a:pt x="10" y="275"/>
                    <a:pt x="10" y="76"/>
                  </a:cubicBezTo>
                  <a:cubicBezTo>
                    <a:pt x="10" y="53"/>
                    <a:pt x="10" y="3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93" name="Freeform 189">
              <a:extLst>
                <a:ext uri="{FF2B5EF4-FFF2-40B4-BE49-F238E27FC236}">
                  <a16:creationId xmlns:a16="http://schemas.microsoft.com/office/drawing/2014/main" xmlns="" id="{C0883A12-60A8-4D34-A70E-7887051722F5}"/>
                </a:ext>
              </a:extLst>
            </p:cNvPr>
            <p:cNvSpPr>
              <a:spLocks/>
            </p:cNvSpPr>
            <p:nvPr/>
          </p:nvSpPr>
          <p:spPr bwMode="auto">
            <a:xfrm>
              <a:off x="6213475" y="3587750"/>
              <a:ext cx="38100" cy="1841500"/>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94" name="Freeform 190">
              <a:extLst>
                <a:ext uri="{FF2B5EF4-FFF2-40B4-BE49-F238E27FC236}">
                  <a16:creationId xmlns:a16="http://schemas.microsoft.com/office/drawing/2014/main" xmlns="" id="{0855E976-78A7-4177-BBFD-BE2BBE8D5B6F}"/>
                </a:ext>
              </a:extLst>
            </p:cNvPr>
            <p:cNvSpPr>
              <a:spLocks/>
            </p:cNvSpPr>
            <p:nvPr/>
          </p:nvSpPr>
          <p:spPr bwMode="auto">
            <a:xfrm>
              <a:off x="6345238"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95" name="Freeform 191">
              <a:extLst>
                <a:ext uri="{FF2B5EF4-FFF2-40B4-BE49-F238E27FC236}">
                  <a16:creationId xmlns:a16="http://schemas.microsoft.com/office/drawing/2014/main" xmlns="" id="{06CC1A64-CBAA-4DB3-947F-281C06AAACD3}"/>
                </a:ext>
              </a:extLst>
            </p:cNvPr>
            <p:cNvSpPr>
              <a:spLocks/>
            </p:cNvSpPr>
            <p:nvPr/>
          </p:nvSpPr>
          <p:spPr bwMode="auto">
            <a:xfrm>
              <a:off x="6477000" y="3902075"/>
              <a:ext cx="38100" cy="1217612"/>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96" name="Freeform 192">
              <a:extLst>
                <a:ext uri="{FF2B5EF4-FFF2-40B4-BE49-F238E27FC236}">
                  <a16:creationId xmlns:a16="http://schemas.microsoft.com/office/drawing/2014/main" xmlns="" id="{4272076E-F93E-402B-A18E-8B32993DF684}"/>
                </a:ext>
              </a:extLst>
            </p:cNvPr>
            <p:cNvSpPr>
              <a:spLocks/>
            </p:cNvSpPr>
            <p:nvPr/>
          </p:nvSpPr>
          <p:spPr bwMode="auto">
            <a:xfrm>
              <a:off x="6608763"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97" name="Freeform 193">
              <a:extLst>
                <a:ext uri="{FF2B5EF4-FFF2-40B4-BE49-F238E27FC236}">
                  <a16:creationId xmlns:a16="http://schemas.microsoft.com/office/drawing/2014/main" xmlns="" id="{2A396010-4F8E-4A27-A4CB-C902B7A6F6E1}"/>
                </a:ext>
              </a:extLst>
            </p:cNvPr>
            <p:cNvSpPr>
              <a:spLocks/>
            </p:cNvSpPr>
            <p:nvPr/>
          </p:nvSpPr>
          <p:spPr bwMode="auto">
            <a:xfrm>
              <a:off x="6740525" y="3929063"/>
              <a:ext cx="38100" cy="1163637"/>
            </a:xfrm>
            <a:custGeom>
              <a:avLst/>
              <a:gdLst>
                <a:gd name="T0" fmla="*/ 0 w 10"/>
                <a:gd name="T1" fmla="*/ 7 h 308"/>
                <a:gd name="T2" fmla="*/ 0 w 10"/>
                <a:gd name="T3" fmla="*/ 301 h 308"/>
                <a:gd name="T4" fmla="*/ 10 w 10"/>
                <a:gd name="T5" fmla="*/ 301 h 308"/>
                <a:gd name="T6" fmla="*/ 10 w 10"/>
                <a:gd name="T7" fmla="*/ 7 h 308"/>
                <a:gd name="T8" fmla="*/ 0 w 10"/>
                <a:gd name="T9" fmla="*/ 7 h 308"/>
              </a:gdLst>
              <a:ahLst/>
              <a:cxnLst>
                <a:cxn ang="0">
                  <a:pos x="T0" y="T1"/>
                </a:cxn>
                <a:cxn ang="0">
                  <a:pos x="T2" y="T3"/>
                </a:cxn>
                <a:cxn ang="0">
                  <a:pos x="T4" y="T5"/>
                </a:cxn>
                <a:cxn ang="0">
                  <a:pos x="T6" y="T7"/>
                </a:cxn>
                <a:cxn ang="0">
                  <a:pos x="T8" y="T9"/>
                </a:cxn>
              </a:cxnLst>
              <a:rect l="0" t="0" r="r" b="b"/>
              <a:pathLst>
                <a:path w="10" h="308">
                  <a:moveTo>
                    <a:pt x="0" y="7"/>
                  </a:moveTo>
                  <a:cubicBezTo>
                    <a:pt x="0" y="105"/>
                    <a:pt x="0" y="203"/>
                    <a:pt x="0" y="301"/>
                  </a:cubicBezTo>
                  <a:cubicBezTo>
                    <a:pt x="0" y="308"/>
                    <a:pt x="10" y="308"/>
                    <a:pt x="10" y="301"/>
                  </a:cubicBezTo>
                  <a:cubicBezTo>
                    <a:pt x="10" y="203"/>
                    <a:pt x="10" y="10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98" name="Freeform 194">
              <a:extLst>
                <a:ext uri="{FF2B5EF4-FFF2-40B4-BE49-F238E27FC236}">
                  <a16:creationId xmlns:a16="http://schemas.microsoft.com/office/drawing/2014/main" xmlns="" id="{A85ECE4B-06C3-4986-B3E3-8448B6BA8062}"/>
                </a:ext>
              </a:extLst>
            </p:cNvPr>
            <p:cNvSpPr>
              <a:spLocks/>
            </p:cNvSpPr>
            <p:nvPr/>
          </p:nvSpPr>
          <p:spPr bwMode="auto">
            <a:xfrm>
              <a:off x="6872288" y="3871913"/>
              <a:ext cx="38100" cy="1273175"/>
            </a:xfrm>
            <a:custGeom>
              <a:avLst/>
              <a:gdLst>
                <a:gd name="T0" fmla="*/ 0 w 10"/>
                <a:gd name="T1" fmla="*/ 7 h 337"/>
                <a:gd name="T2" fmla="*/ 0 w 10"/>
                <a:gd name="T3" fmla="*/ 331 h 337"/>
                <a:gd name="T4" fmla="*/ 10 w 10"/>
                <a:gd name="T5" fmla="*/ 331 h 337"/>
                <a:gd name="T6" fmla="*/ 10 w 10"/>
                <a:gd name="T7" fmla="*/ 7 h 337"/>
                <a:gd name="T8" fmla="*/ 0 w 10"/>
                <a:gd name="T9" fmla="*/ 7 h 337"/>
              </a:gdLst>
              <a:ahLst/>
              <a:cxnLst>
                <a:cxn ang="0">
                  <a:pos x="T0" y="T1"/>
                </a:cxn>
                <a:cxn ang="0">
                  <a:pos x="T2" y="T3"/>
                </a:cxn>
                <a:cxn ang="0">
                  <a:pos x="T4" y="T5"/>
                </a:cxn>
                <a:cxn ang="0">
                  <a:pos x="T6" y="T7"/>
                </a:cxn>
                <a:cxn ang="0">
                  <a:pos x="T8" y="T9"/>
                </a:cxn>
              </a:cxnLst>
              <a:rect l="0" t="0" r="r" b="b"/>
              <a:pathLst>
                <a:path w="10" h="337">
                  <a:moveTo>
                    <a:pt x="0" y="7"/>
                  </a:moveTo>
                  <a:cubicBezTo>
                    <a:pt x="0" y="115"/>
                    <a:pt x="0" y="223"/>
                    <a:pt x="0" y="331"/>
                  </a:cubicBezTo>
                  <a:cubicBezTo>
                    <a:pt x="0" y="337"/>
                    <a:pt x="10" y="337"/>
                    <a:pt x="10" y="331"/>
                  </a:cubicBezTo>
                  <a:cubicBezTo>
                    <a:pt x="10" y="223"/>
                    <a:pt x="10" y="11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99" name="Freeform 195">
              <a:extLst>
                <a:ext uri="{FF2B5EF4-FFF2-40B4-BE49-F238E27FC236}">
                  <a16:creationId xmlns:a16="http://schemas.microsoft.com/office/drawing/2014/main" xmlns="" id="{52847039-1DC6-4D01-B448-0D61FD706B41}"/>
                </a:ext>
              </a:extLst>
            </p:cNvPr>
            <p:cNvSpPr>
              <a:spLocks/>
            </p:cNvSpPr>
            <p:nvPr/>
          </p:nvSpPr>
          <p:spPr bwMode="auto">
            <a:xfrm>
              <a:off x="7004050"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00" name="Freeform 196">
              <a:extLst>
                <a:ext uri="{FF2B5EF4-FFF2-40B4-BE49-F238E27FC236}">
                  <a16:creationId xmlns:a16="http://schemas.microsoft.com/office/drawing/2014/main" xmlns="" id="{19A815C6-06D7-4101-A357-8D2A7B2EDEAC}"/>
                </a:ext>
              </a:extLst>
            </p:cNvPr>
            <p:cNvSpPr>
              <a:spLocks/>
            </p:cNvSpPr>
            <p:nvPr/>
          </p:nvSpPr>
          <p:spPr bwMode="auto">
            <a:xfrm>
              <a:off x="7135813" y="4310063"/>
              <a:ext cx="38100" cy="396875"/>
            </a:xfrm>
            <a:custGeom>
              <a:avLst/>
              <a:gdLst>
                <a:gd name="T0" fmla="*/ 0 w 10"/>
                <a:gd name="T1" fmla="*/ 7 h 105"/>
                <a:gd name="T2" fmla="*/ 0 w 10"/>
                <a:gd name="T3" fmla="*/ 99 h 105"/>
                <a:gd name="T4" fmla="*/ 10 w 10"/>
                <a:gd name="T5" fmla="*/ 99 h 105"/>
                <a:gd name="T6" fmla="*/ 10 w 10"/>
                <a:gd name="T7" fmla="*/ 7 h 105"/>
                <a:gd name="T8" fmla="*/ 0 w 10"/>
                <a:gd name="T9" fmla="*/ 7 h 105"/>
              </a:gdLst>
              <a:ahLst/>
              <a:cxnLst>
                <a:cxn ang="0">
                  <a:pos x="T0" y="T1"/>
                </a:cxn>
                <a:cxn ang="0">
                  <a:pos x="T2" y="T3"/>
                </a:cxn>
                <a:cxn ang="0">
                  <a:pos x="T4" y="T5"/>
                </a:cxn>
                <a:cxn ang="0">
                  <a:pos x="T6" y="T7"/>
                </a:cxn>
                <a:cxn ang="0">
                  <a:pos x="T8" y="T9"/>
                </a:cxn>
              </a:cxnLst>
              <a:rect l="0" t="0" r="r" b="b"/>
              <a:pathLst>
                <a:path w="10" h="105">
                  <a:moveTo>
                    <a:pt x="0" y="7"/>
                  </a:moveTo>
                  <a:cubicBezTo>
                    <a:pt x="0" y="38"/>
                    <a:pt x="0" y="68"/>
                    <a:pt x="0" y="99"/>
                  </a:cubicBezTo>
                  <a:cubicBezTo>
                    <a:pt x="0" y="105"/>
                    <a:pt x="10" y="105"/>
                    <a:pt x="10" y="99"/>
                  </a:cubicBezTo>
                  <a:cubicBezTo>
                    <a:pt x="10" y="68"/>
                    <a:pt x="10" y="3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01" name="Freeform 197">
              <a:extLst>
                <a:ext uri="{FF2B5EF4-FFF2-40B4-BE49-F238E27FC236}">
                  <a16:creationId xmlns:a16="http://schemas.microsoft.com/office/drawing/2014/main" xmlns="" id="{A397B085-C4F3-4217-B761-3C0EDDC8710F}"/>
                </a:ext>
              </a:extLst>
            </p:cNvPr>
            <p:cNvSpPr>
              <a:spLocks/>
            </p:cNvSpPr>
            <p:nvPr/>
          </p:nvSpPr>
          <p:spPr bwMode="auto">
            <a:xfrm>
              <a:off x="7272338" y="4125913"/>
              <a:ext cx="38100" cy="766762"/>
            </a:xfrm>
            <a:custGeom>
              <a:avLst/>
              <a:gdLst>
                <a:gd name="T0" fmla="*/ 0 w 10"/>
                <a:gd name="T1" fmla="*/ 7 h 203"/>
                <a:gd name="T2" fmla="*/ 0 w 10"/>
                <a:gd name="T3" fmla="*/ 197 h 203"/>
                <a:gd name="T4" fmla="*/ 10 w 10"/>
                <a:gd name="T5" fmla="*/ 197 h 203"/>
                <a:gd name="T6" fmla="*/ 10 w 10"/>
                <a:gd name="T7" fmla="*/ 7 h 203"/>
                <a:gd name="T8" fmla="*/ 0 w 10"/>
                <a:gd name="T9" fmla="*/ 7 h 203"/>
              </a:gdLst>
              <a:ahLst/>
              <a:cxnLst>
                <a:cxn ang="0">
                  <a:pos x="T0" y="T1"/>
                </a:cxn>
                <a:cxn ang="0">
                  <a:pos x="T2" y="T3"/>
                </a:cxn>
                <a:cxn ang="0">
                  <a:pos x="T4" y="T5"/>
                </a:cxn>
                <a:cxn ang="0">
                  <a:pos x="T6" y="T7"/>
                </a:cxn>
                <a:cxn ang="0">
                  <a:pos x="T8" y="T9"/>
                </a:cxn>
              </a:cxnLst>
              <a:rect l="0" t="0" r="r" b="b"/>
              <a:pathLst>
                <a:path w="10" h="203">
                  <a:moveTo>
                    <a:pt x="0" y="7"/>
                  </a:moveTo>
                  <a:cubicBezTo>
                    <a:pt x="0" y="70"/>
                    <a:pt x="0" y="134"/>
                    <a:pt x="0" y="197"/>
                  </a:cubicBezTo>
                  <a:cubicBezTo>
                    <a:pt x="0" y="203"/>
                    <a:pt x="10" y="203"/>
                    <a:pt x="10" y="197"/>
                  </a:cubicBezTo>
                  <a:cubicBezTo>
                    <a:pt x="10" y="134"/>
                    <a:pt x="10" y="7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02" name="Freeform 198">
              <a:extLst>
                <a:ext uri="{FF2B5EF4-FFF2-40B4-BE49-F238E27FC236}">
                  <a16:creationId xmlns:a16="http://schemas.microsoft.com/office/drawing/2014/main" xmlns="" id="{EACC30D5-0454-446F-A07A-13BEB36F50E5}"/>
                </a:ext>
              </a:extLst>
            </p:cNvPr>
            <p:cNvSpPr>
              <a:spLocks/>
            </p:cNvSpPr>
            <p:nvPr/>
          </p:nvSpPr>
          <p:spPr bwMode="auto">
            <a:xfrm>
              <a:off x="7404100" y="4257675"/>
              <a:ext cx="38100" cy="503237"/>
            </a:xfrm>
            <a:custGeom>
              <a:avLst/>
              <a:gdLst>
                <a:gd name="T0" fmla="*/ 0 w 10"/>
                <a:gd name="T1" fmla="*/ 7 h 133"/>
                <a:gd name="T2" fmla="*/ 0 w 10"/>
                <a:gd name="T3" fmla="*/ 127 h 133"/>
                <a:gd name="T4" fmla="*/ 10 w 10"/>
                <a:gd name="T5" fmla="*/ 127 h 133"/>
                <a:gd name="T6" fmla="*/ 10 w 10"/>
                <a:gd name="T7" fmla="*/ 7 h 133"/>
                <a:gd name="T8" fmla="*/ 0 w 10"/>
                <a:gd name="T9" fmla="*/ 7 h 133"/>
              </a:gdLst>
              <a:ahLst/>
              <a:cxnLst>
                <a:cxn ang="0">
                  <a:pos x="T0" y="T1"/>
                </a:cxn>
                <a:cxn ang="0">
                  <a:pos x="T2" y="T3"/>
                </a:cxn>
                <a:cxn ang="0">
                  <a:pos x="T4" y="T5"/>
                </a:cxn>
                <a:cxn ang="0">
                  <a:pos x="T6" y="T7"/>
                </a:cxn>
                <a:cxn ang="0">
                  <a:pos x="T8" y="T9"/>
                </a:cxn>
              </a:cxnLst>
              <a:rect l="0" t="0" r="r" b="b"/>
              <a:pathLst>
                <a:path w="10" h="133">
                  <a:moveTo>
                    <a:pt x="0" y="7"/>
                  </a:moveTo>
                  <a:cubicBezTo>
                    <a:pt x="0" y="47"/>
                    <a:pt x="0" y="87"/>
                    <a:pt x="0" y="127"/>
                  </a:cubicBezTo>
                  <a:cubicBezTo>
                    <a:pt x="0" y="133"/>
                    <a:pt x="10" y="133"/>
                    <a:pt x="10" y="127"/>
                  </a:cubicBezTo>
                  <a:cubicBezTo>
                    <a:pt x="10" y="87"/>
                    <a:pt x="10" y="47"/>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03" name="Freeform 199">
              <a:extLst>
                <a:ext uri="{FF2B5EF4-FFF2-40B4-BE49-F238E27FC236}">
                  <a16:creationId xmlns:a16="http://schemas.microsoft.com/office/drawing/2014/main" xmlns="" id="{8BD9597E-5880-4473-8B4F-3AD091EDEE95}"/>
                </a:ext>
              </a:extLst>
            </p:cNvPr>
            <p:cNvSpPr>
              <a:spLocks/>
            </p:cNvSpPr>
            <p:nvPr/>
          </p:nvSpPr>
          <p:spPr bwMode="auto">
            <a:xfrm>
              <a:off x="7535863" y="3587750"/>
              <a:ext cx="38100" cy="1841500"/>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04" name="Freeform 200">
              <a:extLst>
                <a:ext uri="{FF2B5EF4-FFF2-40B4-BE49-F238E27FC236}">
                  <a16:creationId xmlns:a16="http://schemas.microsoft.com/office/drawing/2014/main" xmlns="" id="{DBBB8465-7829-4D76-8ECD-8DC1D058ABE8}"/>
                </a:ext>
              </a:extLst>
            </p:cNvPr>
            <p:cNvSpPr>
              <a:spLocks/>
            </p:cNvSpPr>
            <p:nvPr/>
          </p:nvSpPr>
          <p:spPr bwMode="auto">
            <a:xfrm>
              <a:off x="7667625"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05" name="Freeform 201">
              <a:extLst>
                <a:ext uri="{FF2B5EF4-FFF2-40B4-BE49-F238E27FC236}">
                  <a16:creationId xmlns:a16="http://schemas.microsoft.com/office/drawing/2014/main" xmlns="" id="{D97ED983-9A2E-41D4-969D-2094F6719048}"/>
                </a:ext>
              </a:extLst>
            </p:cNvPr>
            <p:cNvSpPr>
              <a:spLocks/>
            </p:cNvSpPr>
            <p:nvPr/>
          </p:nvSpPr>
          <p:spPr bwMode="auto">
            <a:xfrm>
              <a:off x="7799388" y="3929063"/>
              <a:ext cx="38100" cy="1163637"/>
            </a:xfrm>
            <a:custGeom>
              <a:avLst/>
              <a:gdLst>
                <a:gd name="T0" fmla="*/ 0 w 10"/>
                <a:gd name="T1" fmla="*/ 7 h 308"/>
                <a:gd name="T2" fmla="*/ 0 w 10"/>
                <a:gd name="T3" fmla="*/ 301 h 308"/>
                <a:gd name="T4" fmla="*/ 10 w 10"/>
                <a:gd name="T5" fmla="*/ 301 h 308"/>
                <a:gd name="T6" fmla="*/ 10 w 10"/>
                <a:gd name="T7" fmla="*/ 7 h 308"/>
                <a:gd name="T8" fmla="*/ 0 w 10"/>
                <a:gd name="T9" fmla="*/ 7 h 308"/>
              </a:gdLst>
              <a:ahLst/>
              <a:cxnLst>
                <a:cxn ang="0">
                  <a:pos x="T0" y="T1"/>
                </a:cxn>
                <a:cxn ang="0">
                  <a:pos x="T2" y="T3"/>
                </a:cxn>
                <a:cxn ang="0">
                  <a:pos x="T4" y="T5"/>
                </a:cxn>
                <a:cxn ang="0">
                  <a:pos x="T6" y="T7"/>
                </a:cxn>
                <a:cxn ang="0">
                  <a:pos x="T8" y="T9"/>
                </a:cxn>
              </a:cxnLst>
              <a:rect l="0" t="0" r="r" b="b"/>
              <a:pathLst>
                <a:path w="10" h="308">
                  <a:moveTo>
                    <a:pt x="0" y="7"/>
                  </a:moveTo>
                  <a:cubicBezTo>
                    <a:pt x="0" y="105"/>
                    <a:pt x="0" y="203"/>
                    <a:pt x="0" y="301"/>
                  </a:cubicBezTo>
                  <a:cubicBezTo>
                    <a:pt x="0" y="308"/>
                    <a:pt x="10" y="308"/>
                    <a:pt x="10" y="301"/>
                  </a:cubicBezTo>
                  <a:cubicBezTo>
                    <a:pt x="10" y="203"/>
                    <a:pt x="10" y="10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06" name="Freeform 202">
              <a:extLst>
                <a:ext uri="{FF2B5EF4-FFF2-40B4-BE49-F238E27FC236}">
                  <a16:creationId xmlns:a16="http://schemas.microsoft.com/office/drawing/2014/main" xmlns="" id="{B6793A3A-43D7-4F75-9898-EB1767D69592}"/>
                </a:ext>
              </a:extLst>
            </p:cNvPr>
            <p:cNvSpPr>
              <a:spLocks/>
            </p:cNvSpPr>
            <p:nvPr/>
          </p:nvSpPr>
          <p:spPr bwMode="auto">
            <a:xfrm>
              <a:off x="7931150"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07" name="Freeform 203">
              <a:extLst>
                <a:ext uri="{FF2B5EF4-FFF2-40B4-BE49-F238E27FC236}">
                  <a16:creationId xmlns:a16="http://schemas.microsoft.com/office/drawing/2014/main" xmlns="" id="{C584D424-0961-46F7-985D-BD213CFF8DBE}"/>
                </a:ext>
              </a:extLst>
            </p:cNvPr>
            <p:cNvSpPr>
              <a:spLocks/>
            </p:cNvSpPr>
            <p:nvPr/>
          </p:nvSpPr>
          <p:spPr bwMode="auto">
            <a:xfrm>
              <a:off x="8062913" y="4181475"/>
              <a:ext cx="38100" cy="654050"/>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08" name="Freeform 204">
              <a:extLst>
                <a:ext uri="{FF2B5EF4-FFF2-40B4-BE49-F238E27FC236}">
                  <a16:creationId xmlns:a16="http://schemas.microsoft.com/office/drawing/2014/main" xmlns="" id="{FF650037-AB93-4E05-B556-1F10A020FDDB}"/>
                </a:ext>
              </a:extLst>
            </p:cNvPr>
            <p:cNvSpPr>
              <a:spLocks/>
            </p:cNvSpPr>
            <p:nvPr/>
          </p:nvSpPr>
          <p:spPr bwMode="auto">
            <a:xfrm>
              <a:off x="8194675"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09" name="Freeform 205">
              <a:extLst>
                <a:ext uri="{FF2B5EF4-FFF2-40B4-BE49-F238E27FC236}">
                  <a16:creationId xmlns:a16="http://schemas.microsoft.com/office/drawing/2014/main" xmlns="" id="{70E32A7E-ADDC-4BAF-A671-5E4F4CC68D9A}"/>
                </a:ext>
              </a:extLst>
            </p:cNvPr>
            <p:cNvSpPr>
              <a:spLocks/>
            </p:cNvSpPr>
            <p:nvPr/>
          </p:nvSpPr>
          <p:spPr bwMode="auto">
            <a:xfrm>
              <a:off x="8331200" y="3929063"/>
              <a:ext cx="36513" cy="1163637"/>
            </a:xfrm>
            <a:custGeom>
              <a:avLst/>
              <a:gdLst>
                <a:gd name="T0" fmla="*/ 0 w 10"/>
                <a:gd name="T1" fmla="*/ 7 h 308"/>
                <a:gd name="T2" fmla="*/ 0 w 10"/>
                <a:gd name="T3" fmla="*/ 301 h 308"/>
                <a:gd name="T4" fmla="*/ 10 w 10"/>
                <a:gd name="T5" fmla="*/ 301 h 308"/>
                <a:gd name="T6" fmla="*/ 10 w 10"/>
                <a:gd name="T7" fmla="*/ 7 h 308"/>
                <a:gd name="T8" fmla="*/ 0 w 10"/>
                <a:gd name="T9" fmla="*/ 7 h 308"/>
              </a:gdLst>
              <a:ahLst/>
              <a:cxnLst>
                <a:cxn ang="0">
                  <a:pos x="T0" y="T1"/>
                </a:cxn>
                <a:cxn ang="0">
                  <a:pos x="T2" y="T3"/>
                </a:cxn>
                <a:cxn ang="0">
                  <a:pos x="T4" y="T5"/>
                </a:cxn>
                <a:cxn ang="0">
                  <a:pos x="T6" y="T7"/>
                </a:cxn>
                <a:cxn ang="0">
                  <a:pos x="T8" y="T9"/>
                </a:cxn>
              </a:cxnLst>
              <a:rect l="0" t="0" r="r" b="b"/>
              <a:pathLst>
                <a:path w="10" h="308">
                  <a:moveTo>
                    <a:pt x="0" y="7"/>
                  </a:moveTo>
                  <a:cubicBezTo>
                    <a:pt x="0" y="105"/>
                    <a:pt x="0" y="203"/>
                    <a:pt x="0" y="301"/>
                  </a:cubicBezTo>
                  <a:cubicBezTo>
                    <a:pt x="0" y="308"/>
                    <a:pt x="10" y="308"/>
                    <a:pt x="10" y="301"/>
                  </a:cubicBezTo>
                  <a:cubicBezTo>
                    <a:pt x="10" y="203"/>
                    <a:pt x="10" y="10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10" name="Freeform 206">
              <a:extLst>
                <a:ext uri="{FF2B5EF4-FFF2-40B4-BE49-F238E27FC236}">
                  <a16:creationId xmlns:a16="http://schemas.microsoft.com/office/drawing/2014/main" xmlns="" id="{D251B86C-1DF7-4727-BD72-306F0AF8CCC6}"/>
                </a:ext>
              </a:extLst>
            </p:cNvPr>
            <p:cNvSpPr>
              <a:spLocks/>
            </p:cNvSpPr>
            <p:nvPr/>
          </p:nvSpPr>
          <p:spPr bwMode="auto">
            <a:xfrm>
              <a:off x="8462963"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11" name="Freeform 207">
              <a:extLst>
                <a:ext uri="{FF2B5EF4-FFF2-40B4-BE49-F238E27FC236}">
                  <a16:creationId xmlns:a16="http://schemas.microsoft.com/office/drawing/2014/main" xmlns="" id="{A34A353D-2B6A-4890-BF28-69954AE9D5A5}"/>
                </a:ext>
              </a:extLst>
            </p:cNvPr>
            <p:cNvSpPr>
              <a:spLocks/>
            </p:cNvSpPr>
            <p:nvPr/>
          </p:nvSpPr>
          <p:spPr bwMode="auto">
            <a:xfrm>
              <a:off x="8594725" y="4205288"/>
              <a:ext cx="38100" cy="608012"/>
            </a:xfrm>
            <a:custGeom>
              <a:avLst/>
              <a:gdLst>
                <a:gd name="T0" fmla="*/ 0 w 10"/>
                <a:gd name="T1" fmla="*/ 7 h 161"/>
                <a:gd name="T2" fmla="*/ 0 w 10"/>
                <a:gd name="T3" fmla="*/ 155 h 161"/>
                <a:gd name="T4" fmla="*/ 10 w 10"/>
                <a:gd name="T5" fmla="*/ 155 h 161"/>
                <a:gd name="T6" fmla="*/ 10 w 10"/>
                <a:gd name="T7" fmla="*/ 7 h 161"/>
                <a:gd name="T8" fmla="*/ 0 w 10"/>
                <a:gd name="T9" fmla="*/ 7 h 161"/>
              </a:gdLst>
              <a:ahLst/>
              <a:cxnLst>
                <a:cxn ang="0">
                  <a:pos x="T0" y="T1"/>
                </a:cxn>
                <a:cxn ang="0">
                  <a:pos x="T2" y="T3"/>
                </a:cxn>
                <a:cxn ang="0">
                  <a:pos x="T4" y="T5"/>
                </a:cxn>
                <a:cxn ang="0">
                  <a:pos x="T6" y="T7"/>
                </a:cxn>
                <a:cxn ang="0">
                  <a:pos x="T8" y="T9"/>
                </a:cxn>
              </a:cxnLst>
              <a:rect l="0" t="0" r="r" b="b"/>
              <a:pathLst>
                <a:path w="10" h="161">
                  <a:moveTo>
                    <a:pt x="0" y="7"/>
                  </a:moveTo>
                  <a:cubicBezTo>
                    <a:pt x="0" y="56"/>
                    <a:pt x="0" y="106"/>
                    <a:pt x="0" y="155"/>
                  </a:cubicBezTo>
                  <a:cubicBezTo>
                    <a:pt x="0" y="161"/>
                    <a:pt x="10" y="161"/>
                    <a:pt x="10" y="155"/>
                  </a:cubicBezTo>
                  <a:cubicBezTo>
                    <a:pt x="10" y="106"/>
                    <a:pt x="10" y="5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12" name="Freeform 208">
              <a:extLst>
                <a:ext uri="{FF2B5EF4-FFF2-40B4-BE49-F238E27FC236}">
                  <a16:creationId xmlns:a16="http://schemas.microsoft.com/office/drawing/2014/main" xmlns="" id="{721F9946-4A2D-4293-BAA0-5061365FE472}"/>
                </a:ext>
              </a:extLst>
            </p:cNvPr>
            <p:cNvSpPr>
              <a:spLocks/>
            </p:cNvSpPr>
            <p:nvPr/>
          </p:nvSpPr>
          <p:spPr bwMode="auto">
            <a:xfrm>
              <a:off x="8726488"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13" name="Freeform 209">
              <a:extLst>
                <a:ext uri="{FF2B5EF4-FFF2-40B4-BE49-F238E27FC236}">
                  <a16:creationId xmlns:a16="http://schemas.microsoft.com/office/drawing/2014/main" xmlns="" id="{85CAE99D-591D-4B57-B6FE-514F16475B5C}"/>
                </a:ext>
              </a:extLst>
            </p:cNvPr>
            <p:cNvSpPr>
              <a:spLocks/>
            </p:cNvSpPr>
            <p:nvPr/>
          </p:nvSpPr>
          <p:spPr bwMode="auto">
            <a:xfrm>
              <a:off x="8858250" y="4125913"/>
              <a:ext cx="38100" cy="766762"/>
            </a:xfrm>
            <a:custGeom>
              <a:avLst/>
              <a:gdLst>
                <a:gd name="T0" fmla="*/ 0 w 10"/>
                <a:gd name="T1" fmla="*/ 7 h 203"/>
                <a:gd name="T2" fmla="*/ 0 w 10"/>
                <a:gd name="T3" fmla="*/ 197 h 203"/>
                <a:gd name="T4" fmla="*/ 10 w 10"/>
                <a:gd name="T5" fmla="*/ 197 h 203"/>
                <a:gd name="T6" fmla="*/ 10 w 10"/>
                <a:gd name="T7" fmla="*/ 7 h 203"/>
                <a:gd name="T8" fmla="*/ 0 w 10"/>
                <a:gd name="T9" fmla="*/ 7 h 203"/>
              </a:gdLst>
              <a:ahLst/>
              <a:cxnLst>
                <a:cxn ang="0">
                  <a:pos x="T0" y="T1"/>
                </a:cxn>
                <a:cxn ang="0">
                  <a:pos x="T2" y="T3"/>
                </a:cxn>
                <a:cxn ang="0">
                  <a:pos x="T4" y="T5"/>
                </a:cxn>
                <a:cxn ang="0">
                  <a:pos x="T6" y="T7"/>
                </a:cxn>
                <a:cxn ang="0">
                  <a:pos x="T8" y="T9"/>
                </a:cxn>
              </a:cxnLst>
              <a:rect l="0" t="0" r="r" b="b"/>
              <a:pathLst>
                <a:path w="10" h="203">
                  <a:moveTo>
                    <a:pt x="0" y="7"/>
                  </a:moveTo>
                  <a:cubicBezTo>
                    <a:pt x="0" y="70"/>
                    <a:pt x="0" y="134"/>
                    <a:pt x="0" y="197"/>
                  </a:cubicBezTo>
                  <a:cubicBezTo>
                    <a:pt x="0" y="203"/>
                    <a:pt x="10" y="203"/>
                    <a:pt x="10" y="197"/>
                  </a:cubicBezTo>
                  <a:cubicBezTo>
                    <a:pt x="10" y="134"/>
                    <a:pt x="10" y="7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14" name="Freeform 210">
              <a:extLst>
                <a:ext uri="{FF2B5EF4-FFF2-40B4-BE49-F238E27FC236}">
                  <a16:creationId xmlns:a16="http://schemas.microsoft.com/office/drawing/2014/main" xmlns="" id="{6FD16F2E-1F15-4DC8-ABC0-62E152C3409F}"/>
                </a:ext>
              </a:extLst>
            </p:cNvPr>
            <p:cNvSpPr>
              <a:spLocks/>
            </p:cNvSpPr>
            <p:nvPr/>
          </p:nvSpPr>
          <p:spPr bwMode="auto">
            <a:xfrm>
              <a:off x="8990013" y="4257675"/>
              <a:ext cx="38100" cy="503237"/>
            </a:xfrm>
            <a:custGeom>
              <a:avLst/>
              <a:gdLst>
                <a:gd name="T0" fmla="*/ 0 w 10"/>
                <a:gd name="T1" fmla="*/ 7 h 133"/>
                <a:gd name="T2" fmla="*/ 0 w 10"/>
                <a:gd name="T3" fmla="*/ 127 h 133"/>
                <a:gd name="T4" fmla="*/ 10 w 10"/>
                <a:gd name="T5" fmla="*/ 127 h 133"/>
                <a:gd name="T6" fmla="*/ 10 w 10"/>
                <a:gd name="T7" fmla="*/ 7 h 133"/>
                <a:gd name="T8" fmla="*/ 0 w 10"/>
                <a:gd name="T9" fmla="*/ 7 h 133"/>
              </a:gdLst>
              <a:ahLst/>
              <a:cxnLst>
                <a:cxn ang="0">
                  <a:pos x="T0" y="T1"/>
                </a:cxn>
                <a:cxn ang="0">
                  <a:pos x="T2" y="T3"/>
                </a:cxn>
                <a:cxn ang="0">
                  <a:pos x="T4" y="T5"/>
                </a:cxn>
                <a:cxn ang="0">
                  <a:pos x="T6" y="T7"/>
                </a:cxn>
                <a:cxn ang="0">
                  <a:pos x="T8" y="T9"/>
                </a:cxn>
              </a:cxnLst>
              <a:rect l="0" t="0" r="r" b="b"/>
              <a:pathLst>
                <a:path w="10" h="133">
                  <a:moveTo>
                    <a:pt x="0" y="7"/>
                  </a:moveTo>
                  <a:cubicBezTo>
                    <a:pt x="0" y="47"/>
                    <a:pt x="0" y="87"/>
                    <a:pt x="0" y="127"/>
                  </a:cubicBezTo>
                  <a:cubicBezTo>
                    <a:pt x="0" y="133"/>
                    <a:pt x="10" y="133"/>
                    <a:pt x="10" y="127"/>
                  </a:cubicBezTo>
                  <a:cubicBezTo>
                    <a:pt x="10" y="87"/>
                    <a:pt x="10" y="47"/>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15" name="Freeform 211">
              <a:extLst>
                <a:ext uri="{FF2B5EF4-FFF2-40B4-BE49-F238E27FC236}">
                  <a16:creationId xmlns:a16="http://schemas.microsoft.com/office/drawing/2014/main" xmlns="" id="{FF70AD53-94C2-4C3D-A607-C41370A3CA14}"/>
                </a:ext>
              </a:extLst>
            </p:cNvPr>
            <p:cNvSpPr>
              <a:spLocks/>
            </p:cNvSpPr>
            <p:nvPr/>
          </p:nvSpPr>
          <p:spPr bwMode="auto">
            <a:xfrm>
              <a:off x="9121775" y="3800475"/>
              <a:ext cx="38100" cy="1417637"/>
            </a:xfrm>
            <a:custGeom>
              <a:avLst/>
              <a:gdLst>
                <a:gd name="T0" fmla="*/ 0 w 10"/>
                <a:gd name="T1" fmla="*/ 7 h 375"/>
                <a:gd name="T2" fmla="*/ 0 w 10"/>
                <a:gd name="T3" fmla="*/ 369 h 375"/>
                <a:gd name="T4" fmla="*/ 10 w 10"/>
                <a:gd name="T5" fmla="*/ 369 h 375"/>
                <a:gd name="T6" fmla="*/ 10 w 10"/>
                <a:gd name="T7" fmla="*/ 7 h 375"/>
                <a:gd name="T8" fmla="*/ 0 w 10"/>
                <a:gd name="T9" fmla="*/ 7 h 375"/>
              </a:gdLst>
              <a:ahLst/>
              <a:cxnLst>
                <a:cxn ang="0">
                  <a:pos x="T0" y="T1"/>
                </a:cxn>
                <a:cxn ang="0">
                  <a:pos x="T2" y="T3"/>
                </a:cxn>
                <a:cxn ang="0">
                  <a:pos x="T4" y="T5"/>
                </a:cxn>
                <a:cxn ang="0">
                  <a:pos x="T6" y="T7"/>
                </a:cxn>
                <a:cxn ang="0">
                  <a:pos x="T8" y="T9"/>
                </a:cxn>
              </a:cxnLst>
              <a:rect l="0" t="0" r="r" b="b"/>
              <a:pathLst>
                <a:path w="10" h="375">
                  <a:moveTo>
                    <a:pt x="0" y="7"/>
                  </a:moveTo>
                  <a:cubicBezTo>
                    <a:pt x="0" y="128"/>
                    <a:pt x="0" y="248"/>
                    <a:pt x="0" y="369"/>
                  </a:cubicBezTo>
                  <a:cubicBezTo>
                    <a:pt x="0" y="375"/>
                    <a:pt x="10" y="375"/>
                    <a:pt x="10" y="369"/>
                  </a:cubicBezTo>
                  <a:cubicBezTo>
                    <a:pt x="10" y="248"/>
                    <a:pt x="10" y="12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16" name="Freeform 212">
              <a:extLst>
                <a:ext uri="{FF2B5EF4-FFF2-40B4-BE49-F238E27FC236}">
                  <a16:creationId xmlns:a16="http://schemas.microsoft.com/office/drawing/2014/main" xmlns="" id="{FCB5E533-DB6F-4E2B-A446-A3FBDE3E3A93}"/>
                </a:ext>
              </a:extLst>
            </p:cNvPr>
            <p:cNvSpPr>
              <a:spLocks/>
            </p:cNvSpPr>
            <p:nvPr/>
          </p:nvSpPr>
          <p:spPr bwMode="auto">
            <a:xfrm>
              <a:off x="9253538"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17" name="Freeform 213">
              <a:extLst>
                <a:ext uri="{FF2B5EF4-FFF2-40B4-BE49-F238E27FC236}">
                  <a16:creationId xmlns:a16="http://schemas.microsoft.com/office/drawing/2014/main" xmlns="" id="{C458987D-AFDF-47E2-B2A2-F85483E1EBAF}"/>
                </a:ext>
              </a:extLst>
            </p:cNvPr>
            <p:cNvSpPr>
              <a:spLocks/>
            </p:cNvSpPr>
            <p:nvPr/>
          </p:nvSpPr>
          <p:spPr bwMode="auto">
            <a:xfrm>
              <a:off x="9390063" y="4257675"/>
              <a:ext cx="36513" cy="503237"/>
            </a:xfrm>
            <a:custGeom>
              <a:avLst/>
              <a:gdLst>
                <a:gd name="T0" fmla="*/ 0 w 10"/>
                <a:gd name="T1" fmla="*/ 7 h 133"/>
                <a:gd name="T2" fmla="*/ 0 w 10"/>
                <a:gd name="T3" fmla="*/ 127 h 133"/>
                <a:gd name="T4" fmla="*/ 10 w 10"/>
                <a:gd name="T5" fmla="*/ 127 h 133"/>
                <a:gd name="T6" fmla="*/ 10 w 10"/>
                <a:gd name="T7" fmla="*/ 7 h 133"/>
                <a:gd name="T8" fmla="*/ 0 w 10"/>
                <a:gd name="T9" fmla="*/ 7 h 133"/>
              </a:gdLst>
              <a:ahLst/>
              <a:cxnLst>
                <a:cxn ang="0">
                  <a:pos x="T0" y="T1"/>
                </a:cxn>
                <a:cxn ang="0">
                  <a:pos x="T2" y="T3"/>
                </a:cxn>
                <a:cxn ang="0">
                  <a:pos x="T4" y="T5"/>
                </a:cxn>
                <a:cxn ang="0">
                  <a:pos x="T6" y="T7"/>
                </a:cxn>
                <a:cxn ang="0">
                  <a:pos x="T8" y="T9"/>
                </a:cxn>
              </a:cxnLst>
              <a:rect l="0" t="0" r="r" b="b"/>
              <a:pathLst>
                <a:path w="10" h="133">
                  <a:moveTo>
                    <a:pt x="0" y="7"/>
                  </a:moveTo>
                  <a:cubicBezTo>
                    <a:pt x="0" y="47"/>
                    <a:pt x="0" y="87"/>
                    <a:pt x="0" y="127"/>
                  </a:cubicBezTo>
                  <a:cubicBezTo>
                    <a:pt x="0" y="133"/>
                    <a:pt x="10" y="133"/>
                    <a:pt x="10" y="127"/>
                  </a:cubicBezTo>
                  <a:cubicBezTo>
                    <a:pt x="10" y="87"/>
                    <a:pt x="10" y="47"/>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18" name="Freeform 214">
              <a:extLst>
                <a:ext uri="{FF2B5EF4-FFF2-40B4-BE49-F238E27FC236}">
                  <a16:creationId xmlns:a16="http://schemas.microsoft.com/office/drawing/2014/main" xmlns="" id="{D09996F0-21CD-4E95-AA01-63F6DC2F95BA}"/>
                </a:ext>
              </a:extLst>
            </p:cNvPr>
            <p:cNvSpPr>
              <a:spLocks/>
            </p:cNvSpPr>
            <p:nvPr/>
          </p:nvSpPr>
          <p:spPr bwMode="auto">
            <a:xfrm>
              <a:off x="9521825" y="4329113"/>
              <a:ext cx="38100" cy="358775"/>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19" name="Freeform 215">
              <a:extLst>
                <a:ext uri="{FF2B5EF4-FFF2-40B4-BE49-F238E27FC236}">
                  <a16:creationId xmlns:a16="http://schemas.microsoft.com/office/drawing/2014/main" xmlns="" id="{810779F5-085F-4213-8C92-384AFE4B6F1C}"/>
                </a:ext>
              </a:extLst>
            </p:cNvPr>
            <p:cNvSpPr>
              <a:spLocks/>
            </p:cNvSpPr>
            <p:nvPr/>
          </p:nvSpPr>
          <p:spPr bwMode="auto">
            <a:xfrm>
              <a:off x="9653588"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20" name="Freeform 216">
              <a:extLst>
                <a:ext uri="{FF2B5EF4-FFF2-40B4-BE49-F238E27FC236}">
                  <a16:creationId xmlns:a16="http://schemas.microsoft.com/office/drawing/2014/main" xmlns="" id="{D22629BE-8CD8-40B4-B014-CCC34CB8FD85}"/>
                </a:ext>
              </a:extLst>
            </p:cNvPr>
            <p:cNvSpPr>
              <a:spLocks/>
            </p:cNvSpPr>
            <p:nvPr/>
          </p:nvSpPr>
          <p:spPr bwMode="auto">
            <a:xfrm>
              <a:off x="9785350"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21" name="Freeform 217">
              <a:extLst>
                <a:ext uri="{FF2B5EF4-FFF2-40B4-BE49-F238E27FC236}">
                  <a16:creationId xmlns:a16="http://schemas.microsoft.com/office/drawing/2014/main" xmlns="" id="{695DAF00-3FCA-42C2-89DC-9F9C4F1774D5}"/>
                </a:ext>
              </a:extLst>
            </p:cNvPr>
            <p:cNvSpPr>
              <a:spLocks/>
            </p:cNvSpPr>
            <p:nvPr/>
          </p:nvSpPr>
          <p:spPr bwMode="auto">
            <a:xfrm>
              <a:off x="9917113"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22" name="Freeform 218">
              <a:extLst>
                <a:ext uri="{FF2B5EF4-FFF2-40B4-BE49-F238E27FC236}">
                  <a16:creationId xmlns:a16="http://schemas.microsoft.com/office/drawing/2014/main" xmlns="" id="{A3AFFEAF-3DB2-4C82-9457-DAB5F9B033E4}"/>
                </a:ext>
              </a:extLst>
            </p:cNvPr>
            <p:cNvSpPr>
              <a:spLocks/>
            </p:cNvSpPr>
            <p:nvPr/>
          </p:nvSpPr>
          <p:spPr bwMode="auto">
            <a:xfrm>
              <a:off x="10048875" y="4367213"/>
              <a:ext cx="38100" cy="282575"/>
            </a:xfrm>
            <a:custGeom>
              <a:avLst/>
              <a:gdLst>
                <a:gd name="T0" fmla="*/ 0 w 10"/>
                <a:gd name="T1" fmla="*/ 7 h 75"/>
                <a:gd name="T2" fmla="*/ 0 w 10"/>
                <a:gd name="T3" fmla="*/ 69 h 75"/>
                <a:gd name="T4" fmla="*/ 10 w 10"/>
                <a:gd name="T5" fmla="*/ 69 h 75"/>
                <a:gd name="T6" fmla="*/ 10 w 10"/>
                <a:gd name="T7" fmla="*/ 7 h 75"/>
                <a:gd name="T8" fmla="*/ 0 w 10"/>
                <a:gd name="T9" fmla="*/ 7 h 75"/>
              </a:gdLst>
              <a:ahLst/>
              <a:cxnLst>
                <a:cxn ang="0">
                  <a:pos x="T0" y="T1"/>
                </a:cxn>
                <a:cxn ang="0">
                  <a:pos x="T2" y="T3"/>
                </a:cxn>
                <a:cxn ang="0">
                  <a:pos x="T4" y="T5"/>
                </a:cxn>
                <a:cxn ang="0">
                  <a:pos x="T6" y="T7"/>
                </a:cxn>
                <a:cxn ang="0">
                  <a:pos x="T8" y="T9"/>
                </a:cxn>
              </a:cxnLst>
              <a:rect l="0" t="0" r="r" b="b"/>
              <a:pathLst>
                <a:path w="10" h="75">
                  <a:moveTo>
                    <a:pt x="0" y="7"/>
                  </a:moveTo>
                  <a:cubicBezTo>
                    <a:pt x="0" y="28"/>
                    <a:pt x="0" y="48"/>
                    <a:pt x="0" y="69"/>
                  </a:cubicBezTo>
                  <a:cubicBezTo>
                    <a:pt x="0" y="75"/>
                    <a:pt x="10" y="75"/>
                    <a:pt x="10" y="69"/>
                  </a:cubicBezTo>
                  <a:cubicBezTo>
                    <a:pt x="10" y="48"/>
                    <a:pt x="10" y="2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23" name="Freeform 219">
              <a:extLst>
                <a:ext uri="{FF2B5EF4-FFF2-40B4-BE49-F238E27FC236}">
                  <a16:creationId xmlns:a16="http://schemas.microsoft.com/office/drawing/2014/main" xmlns="" id="{89C909CA-1E15-48DD-86BA-4E5214F78CB7}"/>
                </a:ext>
              </a:extLst>
            </p:cNvPr>
            <p:cNvSpPr>
              <a:spLocks/>
            </p:cNvSpPr>
            <p:nvPr/>
          </p:nvSpPr>
          <p:spPr bwMode="auto">
            <a:xfrm>
              <a:off x="10180638"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24" name="Freeform 220">
              <a:extLst>
                <a:ext uri="{FF2B5EF4-FFF2-40B4-BE49-F238E27FC236}">
                  <a16:creationId xmlns:a16="http://schemas.microsoft.com/office/drawing/2014/main" xmlns="" id="{6C9B6EEF-4CD0-44D0-8421-81E90385E5DD}"/>
                </a:ext>
              </a:extLst>
            </p:cNvPr>
            <p:cNvSpPr>
              <a:spLocks/>
            </p:cNvSpPr>
            <p:nvPr/>
          </p:nvSpPr>
          <p:spPr bwMode="auto">
            <a:xfrm>
              <a:off x="10312400" y="4416425"/>
              <a:ext cx="38100" cy="185737"/>
            </a:xfrm>
            <a:custGeom>
              <a:avLst/>
              <a:gdLst>
                <a:gd name="T0" fmla="*/ 0 w 10"/>
                <a:gd name="T1" fmla="*/ 7 h 49"/>
                <a:gd name="T2" fmla="*/ 0 w 10"/>
                <a:gd name="T3" fmla="*/ 43 h 49"/>
                <a:gd name="T4" fmla="*/ 10 w 10"/>
                <a:gd name="T5" fmla="*/ 43 h 49"/>
                <a:gd name="T6" fmla="*/ 10 w 10"/>
                <a:gd name="T7" fmla="*/ 7 h 49"/>
                <a:gd name="T8" fmla="*/ 0 w 10"/>
                <a:gd name="T9" fmla="*/ 7 h 49"/>
              </a:gdLst>
              <a:ahLst/>
              <a:cxnLst>
                <a:cxn ang="0">
                  <a:pos x="T0" y="T1"/>
                </a:cxn>
                <a:cxn ang="0">
                  <a:pos x="T2" y="T3"/>
                </a:cxn>
                <a:cxn ang="0">
                  <a:pos x="T4" y="T5"/>
                </a:cxn>
                <a:cxn ang="0">
                  <a:pos x="T6" y="T7"/>
                </a:cxn>
                <a:cxn ang="0">
                  <a:pos x="T8" y="T9"/>
                </a:cxn>
              </a:cxnLst>
              <a:rect l="0" t="0" r="r" b="b"/>
              <a:pathLst>
                <a:path w="10" h="49">
                  <a:moveTo>
                    <a:pt x="0" y="7"/>
                  </a:moveTo>
                  <a:cubicBezTo>
                    <a:pt x="0" y="19"/>
                    <a:pt x="0" y="31"/>
                    <a:pt x="0" y="43"/>
                  </a:cubicBezTo>
                  <a:cubicBezTo>
                    <a:pt x="0" y="49"/>
                    <a:pt x="10" y="49"/>
                    <a:pt x="10" y="43"/>
                  </a:cubicBezTo>
                  <a:cubicBezTo>
                    <a:pt x="10" y="31"/>
                    <a:pt x="10" y="1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27" name="Title 226">
            <a:extLst>
              <a:ext uri="{FF2B5EF4-FFF2-40B4-BE49-F238E27FC236}">
                <a16:creationId xmlns:a16="http://schemas.microsoft.com/office/drawing/2014/main" xmlns="" id="{46C0D046-E03C-4E75-9A14-383AEC2E0E88}"/>
              </a:ext>
            </a:extLst>
          </p:cNvPr>
          <p:cNvSpPr>
            <a:spLocks noGrp="1"/>
          </p:cNvSpPr>
          <p:nvPr>
            <p:ph type="ctrTitle"/>
          </p:nvPr>
        </p:nvSpPr>
        <p:spPr>
          <a:xfrm>
            <a:off x="1093752" y="500042"/>
            <a:ext cx="10360501" cy="1068937"/>
          </a:xfrm>
        </p:spPr>
        <p:txBody>
          <a:bodyPr>
            <a:normAutofit/>
          </a:bodyPr>
          <a:lstStyle/>
          <a:p>
            <a:r>
              <a:rPr lang="en-IN" sz="4000" b="1" u="sng" dirty="0" smtClean="0">
                <a:latin typeface="Times New Roman" pitchFamily="18" charset="0"/>
                <a:cs typeface="Times New Roman" pitchFamily="18" charset="0"/>
              </a:rPr>
              <a:t>DESKTOP VOICE ASSISTANT</a:t>
            </a:r>
            <a:endParaRPr lang="en-IN" sz="4000" b="1" u="sng" dirty="0">
              <a:latin typeface="Times New Roman" pitchFamily="18" charset="0"/>
              <a:cs typeface="Times New Roman" pitchFamily="18" charset="0"/>
            </a:endParaRPr>
          </a:p>
        </p:txBody>
      </p:sp>
      <p:grpSp>
        <p:nvGrpSpPr>
          <p:cNvPr id="75" name="Group 74">
            <a:extLst>
              <a:ext uri="{FF2B5EF4-FFF2-40B4-BE49-F238E27FC236}">
                <a16:creationId xmlns:a16="http://schemas.microsoft.com/office/drawing/2014/main" xmlns="" id="{8B96C680-92E1-48F4-91D6-44F13A9D91D1}"/>
              </a:ext>
            </a:extLst>
          </p:cNvPr>
          <p:cNvGrpSpPr/>
          <p:nvPr/>
        </p:nvGrpSpPr>
        <p:grpSpPr>
          <a:xfrm>
            <a:off x="5380032" y="1928802"/>
            <a:ext cx="1338490" cy="1339710"/>
            <a:chOff x="5352732" y="1034056"/>
            <a:chExt cx="1483360" cy="1484714"/>
          </a:xfrm>
        </p:grpSpPr>
        <p:sp>
          <p:nvSpPr>
            <p:cNvPr id="76" name="Oval 75">
              <a:extLst>
                <a:ext uri="{FF2B5EF4-FFF2-40B4-BE49-F238E27FC236}">
                  <a16:creationId xmlns:a16="http://schemas.microsoft.com/office/drawing/2014/main" xmlns="" id="{CCFB8572-C466-4015-9EA4-CF762028A674}"/>
                </a:ext>
              </a:extLst>
            </p:cNvPr>
            <p:cNvSpPr>
              <a:spLocks noChangeArrowheads="1"/>
            </p:cNvSpPr>
            <p:nvPr/>
          </p:nvSpPr>
          <p:spPr bwMode="auto">
            <a:xfrm>
              <a:off x="5352732" y="1034056"/>
              <a:ext cx="1483360" cy="1484714"/>
            </a:xfrm>
            <a:prstGeom prst="ellipse">
              <a:avLst/>
            </a:prstGeom>
            <a:solidFill>
              <a:schemeClr val="accent2"/>
            </a:solidFill>
            <a:ln w="31750">
              <a:solidFill>
                <a:schemeClr val="bg1"/>
              </a:solidFill>
            </a:ln>
            <a:effectLst>
              <a:outerShdw blurRad="50800" dist="508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IN" dirty="0"/>
            </a:p>
          </p:txBody>
        </p:sp>
        <p:grpSp>
          <p:nvGrpSpPr>
            <p:cNvPr id="77" name="Group 76">
              <a:extLst>
                <a:ext uri="{FF2B5EF4-FFF2-40B4-BE49-F238E27FC236}">
                  <a16:creationId xmlns:a16="http://schemas.microsoft.com/office/drawing/2014/main" xmlns="" id="{3061053A-DBAB-4740-A4B0-961476ADBABF}"/>
                </a:ext>
              </a:extLst>
            </p:cNvPr>
            <p:cNvGrpSpPr/>
            <p:nvPr/>
          </p:nvGrpSpPr>
          <p:grpSpPr>
            <a:xfrm>
              <a:off x="5872025" y="1390015"/>
              <a:ext cx="444774" cy="772796"/>
              <a:chOff x="5778500" y="1427163"/>
              <a:chExt cx="635000" cy="1103313"/>
            </a:xfrm>
          </p:grpSpPr>
          <p:sp>
            <p:nvSpPr>
              <p:cNvPr id="78" name="Freeform 15">
                <a:extLst>
                  <a:ext uri="{FF2B5EF4-FFF2-40B4-BE49-F238E27FC236}">
                    <a16:creationId xmlns:a16="http://schemas.microsoft.com/office/drawing/2014/main" xmlns="" id="{5600A981-4542-4C80-85F8-E3335E7B1311}"/>
                  </a:ext>
                </a:extLst>
              </p:cNvPr>
              <p:cNvSpPr>
                <a:spLocks noEditPoints="1"/>
              </p:cNvSpPr>
              <p:nvPr/>
            </p:nvSpPr>
            <p:spPr bwMode="auto">
              <a:xfrm>
                <a:off x="5886450" y="1427163"/>
                <a:ext cx="420688" cy="841375"/>
              </a:xfrm>
              <a:custGeom>
                <a:avLst/>
                <a:gdLst>
                  <a:gd name="T0" fmla="*/ 7 w 110"/>
                  <a:gd name="T1" fmla="*/ 169 h 221"/>
                  <a:gd name="T2" fmla="*/ 107 w 110"/>
                  <a:gd name="T3" fmla="*/ 152 h 221"/>
                  <a:gd name="T4" fmla="*/ 107 w 110"/>
                  <a:gd name="T5" fmla="*/ 150 h 221"/>
                  <a:gd name="T6" fmla="*/ 107 w 110"/>
                  <a:gd name="T7" fmla="*/ 103 h 221"/>
                  <a:gd name="T8" fmla="*/ 103 w 110"/>
                  <a:gd name="T9" fmla="*/ 52 h 221"/>
                  <a:gd name="T10" fmla="*/ 3 w 110"/>
                  <a:gd name="T11" fmla="*/ 71 h 221"/>
                  <a:gd name="T12" fmla="*/ 3 w 110"/>
                  <a:gd name="T13" fmla="*/ 118 h 221"/>
                  <a:gd name="T14" fmla="*/ 7 w 110"/>
                  <a:gd name="T15" fmla="*/ 169 h 221"/>
                  <a:gd name="T16" fmla="*/ 18 w 110"/>
                  <a:gd name="T17" fmla="*/ 71 h 221"/>
                  <a:gd name="T18" fmla="*/ 75 w 110"/>
                  <a:gd name="T19" fmla="*/ 40 h 221"/>
                  <a:gd name="T20" fmla="*/ 92 w 110"/>
                  <a:gd name="T21" fmla="*/ 82 h 221"/>
                  <a:gd name="T22" fmla="*/ 92 w 110"/>
                  <a:gd name="T23" fmla="*/ 150 h 221"/>
                  <a:gd name="T24" fmla="*/ 35 w 110"/>
                  <a:gd name="T25" fmla="*/ 181 h 221"/>
                  <a:gd name="T26" fmla="*/ 18 w 110"/>
                  <a:gd name="T27" fmla="*/ 139 h 221"/>
                  <a:gd name="T28" fmla="*/ 18 w 110"/>
                  <a:gd name="T29" fmla="*/ 7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221">
                    <a:moveTo>
                      <a:pt x="7" y="169"/>
                    </a:moveTo>
                    <a:cubicBezTo>
                      <a:pt x="29" y="221"/>
                      <a:pt x="102" y="206"/>
                      <a:pt x="107" y="152"/>
                    </a:cubicBezTo>
                    <a:cubicBezTo>
                      <a:pt x="107" y="151"/>
                      <a:pt x="107" y="151"/>
                      <a:pt x="107" y="150"/>
                    </a:cubicBezTo>
                    <a:cubicBezTo>
                      <a:pt x="107" y="134"/>
                      <a:pt x="107" y="119"/>
                      <a:pt x="107" y="103"/>
                    </a:cubicBezTo>
                    <a:cubicBezTo>
                      <a:pt x="107" y="87"/>
                      <a:pt x="110" y="67"/>
                      <a:pt x="103" y="52"/>
                    </a:cubicBezTo>
                    <a:cubicBezTo>
                      <a:pt x="81" y="0"/>
                      <a:pt x="6" y="16"/>
                      <a:pt x="3" y="71"/>
                    </a:cubicBezTo>
                    <a:cubicBezTo>
                      <a:pt x="2" y="87"/>
                      <a:pt x="3" y="103"/>
                      <a:pt x="3" y="118"/>
                    </a:cubicBezTo>
                    <a:cubicBezTo>
                      <a:pt x="3" y="134"/>
                      <a:pt x="0" y="154"/>
                      <a:pt x="7" y="169"/>
                    </a:cubicBezTo>
                    <a:close/>
                    <a:moveTo>
                      <a:pt x="18" y="71"/>
                    </a:moveTo>
                    <a:cubicBezTo>
                      <a:pt x="18" y="41"/>
                      <a:pt x="50" y="26"/>
                      <a:pt x="75" y="40"/>
                    </a:cubicBezTo>
                    <a:cubicBezTo>
                      <a:pt x="91" y="49"/>
                      <a:pt x="92" y="66"/>
                      <a:pt x="92" y="82"/>
                    </a:cubicBezTo>
                    <a:cubicBezTo>
                      <a:pt x="92" y="105"/>
                      <a:pt x="92" y="127"/>
                      <a:pt x="92" y="150"/>
                    </a:cubicBezTo>
                    <a:cubicBezTo>
                      <a:pt x="90" y="180"/>
                      <a:pt x="61" y="196"/>
                      <a:pt x="35" y="181"/>
                    </a:cubicBezTo>
                    <a:cubicBezTo>
                      <a:pt x="19" y="172"/>
                      <a:pt x="18" y="155"/>
                      <a:pt x="18" y="139"/>
                    </a:cubicBezTo>
                    <a:cubicBezTo>
                      <a:pt x="18" y="117"/>
                      <a:pt x="18" y="94"/>
                      <a:pt x="18" y="7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79" name="Freeform 16">
                <a:extLst>
                  <a:ext uri="{FF2B5EF4-FFF2-40B4-BE49-F238E27FC236}">
                    <a16:creationId xmlns:a16="http://schemas.microsoft.com/office/drawing/2014/main" xmlns="" id="{E7968F79-E39B-46A1-816B-85C4B7E58640}"/>
                  </a:ext>
                </a:extLst>
              </p:cNvPr>
              <p:cNvSpPr>
                <a:spLocks/>
              </p:cNvSpPr>
              <p:nvPr/>
            </p:nvSpPr>
            <p:spPr bwMode="auto">
              <a:xfrm>
                <a:off x="5778500" y="1971676"/>
                <a:ext cx="635000" cy="558800"/>
              </a:xfrm>
              <a:custGeom>
                <a:avLst/>
                <a:gdLst>
                  <a:gd name="T0" fmla="*/ 166 w 166"/>
                  <a:gd name="T1" fmla="*/ 9 h 147"/>
                  <a:gd name="T2" fmla="*/ 151 w 166"/>
                  <a:gd name="T3" fmla="*/ 9 h 147"/>
                  <a:gd name="T4" fmla="*/ 83 w 166"/>
                  <a:gd name="T5" fmla="*/ 77 h 147"/>
                  <a:gd name="T6" fmla="*/ 15 w 166"/>
                  <a:gd name="T7" fmla="*/ 9 h 147"/>
                  <a:gd name="T8" fmla="*/ 0 w 166"/>
                  <a:gd name="T9" fmla="*/ 9 h 147"/>
                  <a:gd name="T10" fmla="*/ 76 w 166"/>
                  <a:gd name="T11" fmla="*/ 92 h 147"/>
                  <a:gd name="T12" fmla="*/ 76 w 166"/>
                  <a:gd name="T13" fmla="*/ 138 h 147"/>
                  <a:gd name="T14" fmla="*/ 91 w 166"/>
                  <a:gd name="T15" fmla="*/ 138 h 147"/>
                  <a:gd name="T16" fmla="*/ 91 w 166"/>
                  <a:gd name="T17" fmla="*/ 92 h 147"/>
                  <a:gd name="T18" fmla="*/ 166 w 166"/>
                  <a:gd name="T19" fmla="*/ 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47">
                    <a:moveTo>
                      <a:pt x="166" y="9"/>
                    </a:moveTo>
                    <a:cubicBezTo>
                      <a:pt x="166" y="0"/>
                      <a:pt x="151" y="0"/>
                      <a:pt x="151" y="9"/>
                    </a:cubicBezTo>
                    <a:cubicBezTo>
                      <a:pt x="149" y="47"/>
                      <a:pt x="121" y="76"/>
                      <a:pt x="83" y="77"/>
                    </a:cubicBezTo>
                    <a:cubicBezTo>
                      <a:pt x="45" y="79"/>
                      <a:pt x="17" y="45"/>
                      <a:pt x="15" y="9"/>
                    </a:cubicBezTo>
                    <a:cubicBezTo>
                      <a:pt x="15" y="0"/>
                      <a:pt x="0" y="0"/>
                      <a:pt x="0" y="9"/>
                    </a:cubicBezTo>
                    <a:cubicBezTo>
                      <a:pt x="2" y="53"/>
                      <a:pt x="33" y="87"/>
                      <a:pt x="76" y="92"/>
                    </a:cubicBezTo>
                    <a:cubicBezTo>
                      <a:pt x="76" y="107"/>
                      <a:pt x="76" y="122"/>
                      <a:pt x="76" y="138"/>
                    </a:cubicBezTo>
                    <a:cubicBezTo>
                      <a:pt x="76" y="147"/>
                      <a:pt x="91" y="147"/>
                      <a:pt x="91" y="138"/>
                    </a:cubicBezTo>
                    <a:cubicBezTo>
                      <a:pt x="91" y="122"/>
                      <a:pt x="91" y="107"/>
                      <a:pt x="91" y="92"/>
                    </a:cubicBezTo>
                    <a:cubicBezTo>
                      <a:pt x="133" y="89"/>
                      <a:pt x="164" y="51"/>
                      <a:pt x="166" y="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80" name="Rectangle 79"/>
          <p:cNvSpPr/>
          <p:nvPr/>
        </p:nvSpPr>
        <p:spPr>
          <a:xfrm>
            <a:off x="9166246" y="5000636"/>
            <a:ext cx="2643206" cy="1292662"/>
          </a:xfrm>
          <a:prstGeom prst="rect">
            <a:avLst/>
          </a:prstGeom>
        </p:spPr>
        <p:txBody>
          <a:bodyPr wrap="square">
            <a:spAutoFit/>
          </a:bodyPr>
          <a:lstStyle/>
          <a:p>
            <a:r>
              <a:rPr lang="en-IN" u="sng" dirty="0" smtClean="0">
                <a:solidFill>
                  <a:schemeClr val="bg1"/>
                </a:solidFill>
                <a:latin typeface="Times New Roman" pitchFamily="18" charset="0"/>
                <a:ea typeface="Open Sans" panose="020B0606030504020204" pitchFamily="34" charset="0"/>
                <a:cs typeface="Times New Roman" pitchFamily="18" charset="0"/>
              </a:rPr>
              <a:t>AUTHOR</a:t>
            </a:r>
            <a:r>
              <a:rPr lang="en-IN" dirty="0" smtClean="0">
                <a:solidFill>
                  <a:schemeClr val="bg1"/>
                </a:solidFill>
                <a:latin typeface="Times New Roman" pitchFamily="18" charset="0"/>
                <a:ea typeface="Open Sans" panose="020B0606030504020204" pitchFamily="34" charset="0"/>
                <a:cs typeface="Times New Roman" pitchFamily="18" charset="0"/>
              </a:rPr>
              <a:t>,</a:t>
            </a:r>
          </a:p>
          <a:p>
            <a:endParaRPr lang="en-IN" sz="1800" dirty="0" smtClean="0">
              <a:solidFill>
                <a:schemeClr val="bg1"/>
              </a:solidFill>
              <a:latin typeface="Times New Roman" pitchFamily="18" charset="0"/>
              <a:ea typeface="Open Sans" panose="020B0606030504020204" pitchFamily="34" charset="0"/>
              <a:cs typeface="Times New Roman" pitchFamily="18" charset="0"/>
            </a:endParaRPr>
          </a:p>
          <a:p>
            <a:r>
              <a:rPr lang="en-US" sz="1800" dirty="0" smtClean="0">
                <a:solidFill>
                  <a:schemeClr val="bg1"/>
                </a:solidFill>
                <a:latin typeface="Times New Roman" pitchFamily="18" charset="0"/>
                <a:cs typeface="Times New Roman" pitchFamily="18" charset="0"/>
              </a:rPr>
              <a:t>RAGESH.V</a:t>
            </a:r>
          </a:p>
          <a:p>
            <a:r>
              <a:rPr lang="en-US" sz="1800" dirty="0" smtClean="0">
                <a:solidFill>
                  <a:schemeClr val="bg1"/>
                </a:solidFill>
                <a:latin typeface="Times New Roman" pitchFamily="18" charset="0"/>
                <a:cs typeface="Times New Roman" pitchFamily="18" charset="0"/>
              </a:rPr>
              <a:t>PAVITHRA.K</a:t>
            </a:r>
          </a:p>
        </p:txBody>
      </p:sp>
      <p:sp>
        <p:nvSpPr>
          <p:cNvPr id="81" name="Rectangle 80"/>
          <p:cNvSpPr/>
          <p:nvPr/>
        </p:nvSpPr>
        <p:spPr>
          <a:xfrm>
            <a:off x="808000" y="5000636"/>
            <a:ext cx="3786934" cy="1200329"/>
          </a:xfrm>
          <a:prstGeom prst="rect">
            <a:avLst/>
          </a:prstGeom>
        </p:spPr>
        <p:txBody>
          <a:bodyPr wrap="none">
            <a:spAutoFit/>
          </a:bodyPr>
          <a:lstStyle/>
          <a:p>
            <a:r>
              <a:rPr lang="en-IN" u="sng" dirty="0" smtClean="0">
                <a:solidFill>
                  <a:schemeClr val="bg1"/>
                </a:solidFill>
                <a:latin typeface="Times New Roman" pitchFamily="18" charset="0"/>
                <a:ea typeface="Open Sans" panose="020B0606030504020204" pitchFamily="34" charset="0"/>
                <a:cs typeface="Times New Roman" pitchFamily="18" charset="0"/>
              </a:rPr>
              <a:t>GUIDED BY</a:t>
            </a:r>
            <a:r>
              <a:rPr lang="en-IN" dirty="0" smtClean="0">
                <a:solidFill>
                  <a:schemeClr val="bg1"/>
                </a:solidFill>
                <a:latin typeface="Times New Roman" pitchFamily="18" charset="0"/>
                <a:ea typeface="Open Sans" panose="020B0606030504020204" pitchFamily="34" charset="0"/>
                <a:cs typeface="Times New Roman" pitchFamily="18" charset="0"/>
              </a:rPr>
              <a:t>,</a:t>
            </a:r>
          </a:p>
          <a:p>
            <a:endParaRPr lang="en-US" dirty="0" smtClean="0">
              <a:solidFill>
                <a:schemeClr val="bg1"/>
              </a:solidFill>
              <a:latin typeface="Times New Roman" pitchFamily="18" charset="0"/>
              <a:cs typeface="Times New Roman" pitchFamily="18" charset="0"/>
            </a:endParaRPr>
          </a:p>
          <a:p>
            <a:r>
              <a:rPr lang="en-US" dirty="0" err="1" smtClean="0">
                <a:solidFill>
                  <a:schemeClr val="bg1"/>
                </a:solidFill>
              </a:rPr>
              <a:t>Er</a:t>
            </a:r>
            <a:r>
              <a:rPr lang="en-US" dirty="0" smtClean="0">
                <a:solidFill>
                  <a:schemeClr val="bg1"/>
                </a:solidFill>
              </a:rPr>
              <a:t>. S. RAMYA.,M.E/Ass Prof</a:t>
            </a:r>
            <a:endParaRPr lang="en-IN" dirty="0">
              <a:solidFill>
                <a:schemeClr val="bg1"/>
              </a:solidFill>
            </a:endParaRPr>
          </a:p>
        </p:txBody>
      </p:sp>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jpeg" descr="Screenshot (1).png"/>
          <p:cNvPicPr>
            <a:picLocks/>
          </p:cNvPicPr>
          <p:nvPr/>
        </p:nvPicPr>
        <p:blipFill>
          <a:blip r:embed="rId2" cstate="print"/>
          <a:stretch>
            <a:fillRect/>
          </a:stretch>
        </p:blipFill>
        <p:spPr>
          <a:xfrm>
            <a:off x="2192373" y="1988840"/>
            <a:ext cx="7807254" cy="4032448"/>
          </a:xfrm>
          <a:prstGeom prst="rect">
            <a:avLst/>
          </a:prstGeom>
        </p:spPr>
      </p:pic>
      <p:sp>
        <p:nvSpPr>
          <p:cNvPr id="3" name="Rectangle 2"/>
          <p:cNvSpPr/>
          <p:nvPr/>
        </p:nvSpPr>
        <p:spPr>
          <a:xfrm>
            <a:off x="3214092" y="297522"/>
            <a:ext cx="5634876" cy="646331"/>
          </a:xfrm>
          <a:prstGeom prst="rect">
            <a:avLst/>
          </a:prstGeom>
        </p:spPr>
        <p:txBody>
          <a:bodyPr wrap="none">
            <a:spAutoFit/>
          </a:bodyPr>
          <a:lstStyle/>
          <a:p>
            <a:pPr lvl="0"/>
            <a:r>
              <a:rPr lang="en-US" sz="3600" b="1" u="sng" dirty="0" smtClean="0">
                <a:solidFill>
                  <a:prstClr val="black"/>
                </a:solidFill>
                <a:latin typeface="Times New Roman" pitchFamily="18" charset="0"/>
                <a:cs typeface="Times New Roman" pitchFamily="18" charset="0"/>
              </a:rPr>
              <a:t>SAMPLE SCREENSHOTS</a:t>
            </a:r>
            <a:endParaRPr lang="en-US" sz="3600" b="1" u="sng" dirty="0">
              <a:solidFill>
                <a:prstClr val="black"/>
              </a:solidFill>
              <a:latin typeface="Times New Roman" pitchFamily="18" charset="0"/>
              <a:cs typeface="Times New Roman" pitchFamily="18" charset="0"/>
            </a:endParaRPr>
          </a:p>
        </p:txBody>
      </p:sp>
      <p:sp>
        <p:nvSpPr>
          <p:cNvPr id="4" name="Rectangle 3"/>
          <p:cNvSpPr/>
          <p:nvPr/>
        </p:nvSpPr>
        <p:spPr>
          <a:xfrm>
            <a:off x="3048531" y="1250988"/>
            <a:ext cx="6094938" cy="461665"/>
          </a:xfrm>
          <a:prstGeom prst="rect">
            <a:avLst/>
          </a:prstGeom>
        </p:spPr>
        <p:txBody>
          <a:bodyPr wrap="none">
            <a:spAutoFit/>
          </a:bodyPr>
          <a:lstStyle/>
          <a:p>
            <a:r>
              <a:rPr lang="en-US" dirty="0" smtClean="0">
                <a:solidFill>
                  <a:prstClr val="black"/>
                </a:solidFill>
                <a:latin typeface="Times New Roman" pitchFamily="18" charset="0"/>
                <a:cs typeface="Times New Roman" pitchFamily="18" charset="0"/>
              </a:rPr>
              <a:t>Execution of proposed voice assistant Software</a:t>
            </a:r>
            <a:endParaRPr lang="en-US" dirty="0"/>
          </a:p>
        </p:txBody>
      </p:sp>
    </p:spTree>
    <p:extLst>
      <p:ext uri="{BB962C8B-B14F-4D97-AF65-F5344CB8AC3E}">
        <p14:creationId xmlns:p14="http://schemas.microsoft.com/office/powerpoint/2010/main" val="3359745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jpeg" descr="Screenshot (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0277" y="1124744"/>
            <a:ext cx="8827991" cy="496482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430116" y="476672"/>
            <a:ext cx="5460149" cy="461665"/>
          </a:xfrm>
          <a:prstGeom prst="rect">
            <a:avLst/>
          </a:prstGeom>
        </p:spPr>
        <p:txBody>
          <a:bodyPr wrap="none">
            <a:spAutoFit/>
          </a:bodyPr>
          <a:lstStyle/>
          <a:p>
            <a:r>
              <a:rPr lang="en-US" dirty="0" smtClean="0">
                <a:solidFill>
                  <a:prstClr val="black"/>
                </a:solidFill>
                <a:latin typeface="Times New Roman" pitchFamily="18" charset="0"/>
                <a:cs typeface="Times New Roman" pitchFamily="18" charset="0"/>
              </a:rPr>
              <a:t>Executing “Open Google” voice command</a:t>
            </a:r>
            <a:endParaRPr lang="en-US" dirty="0"/>
          </a:p>
        </p:txBody>
      </p:sp>
    </p:spTree>
    <p:extLst>
      <p:ext uri="{BB962C8B-B14F-4D97-AF65-F5344CB8AC3E}">
        <p14:creationId xmlns:p14="http://schemas.microsoft.com/office/powerpoint/2010/main" val="2770862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972" y="1844824"/>
            <a:ext cx="8591028" cy="3194721"/>
          </a:xfrm>
          <a:prstGeom prst="rect">
            <a:avLst/>
          </a:prstGeom>
        </p:spPr>
        <p:txBody>
          <a:bodyPr wrap="square">
            <a:spAutoFit/>
          </a:bodyPr>
          <a:lstStyle/>
          <a:p>
            <a:pPr marL="274320" lvl="0" indent="-274320" defTabSz="914400">
              <a:spcBef>
                <a:spcPct val="20000"/>
              </a:spcBef>
              <a:buClr>
                <a:srgbClr val="0BD0D9"/>
              </a:buClr>
              <a:buSzPct val="95000"/>
              <a:buFont typeface="Wingdings 2"/>
              <a:buChar char=""/>
            </a:pPr>
            <a:r>
              <a:rPr lang="en-US" dirty="0">
                <a:solidFill>
                  <a:schemeClr val="bg1"/>
                </a:solidFill>
                <a:latin typeface="Times New Roman" pitchFamily="18" charset="0"/>
                <a:cs typeface="Times New Roman" pitchFamily="18" charset="0"/>
              </a:rPr>
              <a:t>In this paper </a:t>
            </a:r>
            <a:r>
              <a:rPr lang="en-US" dirty="0" smtClean="0">
                <a:solidFill>
                  <a:schemeClr val="bg1"/>
                </a:solidFill>
                <a:latin typeface="Times New Roman" pitchFamily="18" charset="0"/>
                <a:cs typeface="Times New Roman" pitchFamily="18" charset="0"/>
              </a:rPr>
              <a:t>“Desktop Virtual Assistant” </a:t>
            </a:r>
            <a:r>
              <a:rPr lang="en-US" dirty="0">
                <a:solidFill>
                  <a:schemeClr val="bg1"/>
                </a:solidFill>
                <a:latin typeface="Times New Roman" pitchFamily="18" charset="0"/>
                <a:cs typeface="Times New Roman" pitchFamily="18" charset="0"/>
              </a:rPr>
              <a:t>we discussed the design and implementation of Digital Assistance.</a:t>
            </a:r>
          </a:p>
          <a:p>
            <a:pPr marL="274320" lvl="0" indent="-274320" defTabSz="914400">
              <a:spcBef>
                <a:spcPct val="20000"/>
              </a:spcBef>
              <a:buClr>
                <a:srgbClr val="0BD0D9"/>
              </a:buClr>
              <a:buSzPct val="95000"/>
              <a:buFont typeface="Wingdings 2"/>
              <a:buChar char=""/>
            </a:pPr>
            <a:r>
              <a:rPr lang="en-US" dirty="0">
                <a:solidFill>
                  <a:schemeClr val="bg1"/>
                </a:solidFill>
                <a:latin typeface="Times New Roman" pitchFamily="18" charset="0"/>
                <a:cs typeface="Times New Roman" pitchFamily="18" charset="0"/>
              </a:rPr>
              <a:t> The project is built using open source software modules with </a:t>
            </a:r>
            <a:r>
              <a:rPr lang="en-US" dirty="0" err="1">
                <a:solidFill>
                  <a:schemeClr val="bg1"/>
                </a:solidFill>
                <a:latin typeface="Times New Roman" pitchFamily="18" charset="0"/>
                <a:cs typeface="Times New Roman" pitchFamily="18" charset="0"/>
              </a:rPr>
              <a:t>PyCharm</a:t>
            </a:r>
            <a:r>
              <a:rPr lang="en-US" dirty="0">
                <a:solidFill>
                  <a:schemeClr val="bg1"/>
                </a:solidFill>
                <a:latin typeface="Times New Roman" pitchFamily="18" charset="0"/>
                <a:cs typeface="Times New Roman" pitchFamily="18" charset="0"/>
              </a:rPr>
              <a:t> community backing which can accommodate any updates shortly.</a:t>
            </a:r>
          </a:p>
          <a:p>
            <a:pPr marL="274320" lvl="0" indent="-274320" defTabSz="914400">
              <a:spcBef>
                <a:spcPct val="20000"/>
              </a:spcBef>
              <a:buClr>
                <a:srgbClr val="0BD0D9"/>
              </a:buClr>
              <a:buSzPct val="95000"/>
              <a:buFont typeface="Wingdings 2"/>
              <a:buChar char=""/>
            </a:pPr>
            <a:r>
              <a:rPr lang="en-US" dirty="0">
                <a:solidFill>
                  <a:schemeClr val="bg1"/>
                </a:solidFill>
                <a:latin typeface="Times New Roman" pitchFamily="18" charset="0"/>
                <a:cs typeface="Times New Roman" pitchFamily="18" charset="0"/>
              </a:rPr>
              <a:t> The modular nature of this project makes it more flexible and easy to add additional features without disturbing current system functionalities.</a:t>
            </a:r>
            <a:endParaRPr lang="en-US" dirty="0">
              <a:solidFill>
                <a:schemeClr val="bg1"/>
              </a:solidFill>
              <a:latin typeface="Times New Roman" pitchFamily="18" charset="0"/>
              <a:cs typeface="Times New Roman" pitchFamily="18" charset="0"/>
            </a:endParaRPr>
          </a:p>
        </p:txBody>
      </p:sp>
      <p:sp>
        <p:nvSpPr>
          <p:cNvPr id="5" name="Rectangle 4"/>
          <p:cNvSpPr/>
          <p:nvPr/>
        </p:nvSpPr>
        <p:spPr>
          <a:xfrm>
            <a:off x="4578603" y="692696"/>
            <a:ext cx="3313728" cy="646331"/>
          </a:xfrm>
          <a:prstGeom prst="rect">
            <a:avLst/>
          </a:prstGeom>
        </p:spPr>
        <p:txBody>
          <a:bodyPr wrap="none">
            <a:spAutoFit/>
          </a:bodyPr>
          <a:lstStyle/>
          <a:p>
            <a:pPr lvl="0" defTabSz="457200"/>
            <a:r>
              <a:rPr lang="en-US" sz="3600" b="1" u="sng" dirty="0" smtClean="0">
                <a:solidFill>
                  <a:prstClr val="white"/>
                </a:solidFill>
                <a:latin typeface="Times New Roman" pitchFamily="18" charset="0"/>
                <a:cs typeface="Times New Roman" pitchFamily="18" charset="0"/>
              </a:rPr>
              <a:t>CONCLUSION</a:t>
            </a:r>
            <a:endParaRPr lang="en-US" sz="3600" b="1" u="sng" dirty="0">
              <a:solidFill>
                <a:prstClr val="white"/>
              </a:solidFill>
              <a:latin typeface="Times New Roman" pitchFamily="18" charset="0"/>
              <a:cs typeface="Times New Roman" pitchFamily="18" charset="0"/>
            </a:endParaRPr>
          </a:p>
        </p:txBody>
      </p:sp>
    </p:spTree>
    <p:extLst>
      <p:ext uri="{BB962C8B-B14F-4D97-AF65-F5344CB8AC3E}">
        <p14:creationId xmlns:p14="http://schemas.microsoft.com/office/powerpoint/2010/main" val="2442871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76133" cy="686265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457200"/>
            <a:endParaRPr lang="en-US" sz="3600" b="1" u="sng" dirty="0">
              <a:solidFill>
                <a:prstClr val="white"/>
              </a:solidFill>
              <a:latin typeface="Times New Roman" pitchFamily="18" charset="0"/>
              <a:cs typeface="Times New Roman" pitchFamily="18" charset="0"/>
            </a:endParaRPr>
          </a:p>
        </p:txBody>
      </p:sp>
      <p:grpSp>
        <p:nvGrpSpPr>
          <p:cNvPr id="22" name="Group 21"/>
          <p:cNvGrpSpPr>
            <a:grpSpLocks noChangeAspect="1"/>
          </p:cNvGrpSpPr>
          <p:nvPr/>
        </p:nvGrpSpPr>
        <p:grpSpPr bwMode="auto">
          <a:xfrm>
            <a:off x="834518" y="1518330"/>
            <a:ext cx="4318918" cy="3574179"/>
            <a:chOff x="507" y="1182"/>
            <a:chExt cx="3091" cy="2558"/>
          </a:xfrm>
        </p:grpSpPr>
        <p:sp>
          <p:nvSpPr>
            <p:cNvPr id="23" name="AutoShape 3"/>
            <p:cNvSpPr>
              <a:spLocks noChangeAspect="1" noChangeArrowheads="1" noTextEdit="1"/>
            </p:cNvSpPr>
            <p:nvPr/>
          </p:nvSpPr>
          <p:spPr bwMode="auto">
            <a:xfrm>
              <a:off x="507" y="1183"/>
              <a:ext cx="3044" cy="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20" tIns="45660" rIns="91320" bIns="45660" numCol="1" anchor="t" anchorCtr="0" compatLnSpc="1">
              <a:prstTxWarp prst="textNoShape">
                <a:avLst/>
              </a:prstTxWarp>
            </a:bodyPr>
            <a:lstStyle/>
            <a:p>
              <a:pPr algn="ctr" defTabSz="913578">
                <a:defRPr/>
              </a:pPr>
              <a:endParaRPr lang="en-US" sz="1200">
                <a:solidFill>
                  <a:prstClr val="black"/>
                </a:solidFill>
                <a:latin typeface="Arial" panose="020B0604020202020204" pitchFamily="34" charset="0"/>
                <a:cs typeface="Arial" panose="020B0604020202020204" pitchFamily="34" charset="0"/>
              </a:endParaRPr>
            </a:p>
          </p:txBody>
        </p:sp>
        <p:sp>
          <p:nvSpPr>
            <p:cNvPr id="24" name="Freeform 5"/>
            <p:cNvSpPr>
              <a:spLocks/>
            </p:cNvSpPr>
            <p:nvPr/>
          </p:nvSpPr>
          <p:spPr bwMode="auto">
            <a:xfrm>
              <a:off x="1700" y="3289"/>
              <a:ext cx="669" cy="364"/>
            </a:xfrm>
            <a:custGeom>
              <a:avLst/>
              <a:gdLst>
                <a:gd name="T0" fmla="*/ 659 w 659"/>
                <a:gd name="T1" fmla="*/ 364 h 364"/>
                <a:gd name="T2" fmla="*/ 0 w 659"/>
                <a:gd name="T3" fmla="*/ 364 h 364"/>
                <a:gd name="T4" fmla="*/ 51 w 659"/>
                <a:gd name="T5" fmla="*/ 0 h 364"/>
                <a:gd name="T6" fmla="*/ 612 w 659"/>
                <a:gd name="T7" fmla="*/ 0 h 364"/>
                <a:gd name="T8" fmla="*/ 659 w 659"/>
                <a:gd name="T9" fmla="*/ 364 h 364"/>
              </a:gdLst>
              <a:ahLst/>
              <a:cxnLst>
                <a:cxn ang="0">
                  <a:pos x="T0" y="T1"/>
                </a:cxn>
                <a:cxn ang="0">
                  <a:pos x="T2" y="T3"/>
                </a:cxn>
                <a:cxn ang="0">
                  <a:pos x="T4" y="T5"/>
                </a:cxn>
                <a:cxn ang="0">
                  <a:pos x="T6" y="T7"/>
                </a:cxn>
                <a:cxn ang="0">
                  <a:pos x="T8" y="T9"/>
                </a:cxn>
              </a:cxnLst>
              <a:rect l="0" t="0" r="r" b="b"/>
              <a:pathLst>
                <a:path w="659" h="364">
                  <a:moveTo>
                    <a:pt x="659" y="364"/>
                  </a:moveTo>
                  <a:lnTo>
                    <a:pt x="0" y="364"/>
                  </a:lnTo>
                  <a:lnTo>
                    <a:pt x="51" y="0"/>
                  </a:lnTo>
                  <a:lnTo>
                    <a:pt x="612" y="0"/>
                  </a:lnTo>
                  <a:lnTo>
                    <a:pt x="659" y="364"/>
                  </a:lnTo>
                  <a:close/>
                </a:path>
              </a:pathLst>
            </a:custGeom>
            <a:solidFill>
              <a:srgbClr val="D3D0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20" tIns="45660" rIns="91320" bIns="45660" numCol="1" anchor="t" anchorCtr="0" compatLnSpc="1">
              <a:prstTxWarp prst="textNoShape">
                <a:avLst/>
              </a:prstTxWarp>
            </a:bodyPr>
            <a:lstStyle/>
            <a:p>
              <a:pPr algn="ctr" defTabSz="913578">
                <a:defRPr/>
              </a:pPr>
              <a:endParaRPr lang="en-US" sz="1200">
                <a:solidFill>
                  <a:prstClr val="black"/>
                </a:solidFill>
                <a:latin typeface="Arial" panose="020B0604020202020204" pitchFamily="34" charset="0"/>
                <a:cs typeface="Arial" panose="020B0604020202020204" pitchFamily="34" charset="0"/>
              </a:endParaRPr>
            </a:p>
          </p:txBody>
        </p:sp>
        <p:sp>
          <p:nvSpPr>
            <p:cNvPr id="25" name="Freeform 6"/>
            <p:cNvSpPr>
              <a:spLocks/>
            </p:cNvSpPr>
            <p:nvPr/>
          </p:nvSpPr>
          <p:spPr bwMode="auto">
            <a:xfrm>
              <a:off x="1652" y="3645"/>
              <a:ext cx="765" cy="94"/>
            </a:xfrm>
            <a:custGeom>
              <a:avLst/>
              <a:gdLst>
                <a:gd name="T0" fmla="*/ 758 w 772"/>
                <a:gd name="T1" fmla="*/ 96 h 96"/>
                <a:gd name="T2" fmla="*/ 12 w 772"/>
                <a:gd name="T3" fmla="*/ 96 h 96"/>
                <a:gd name="T4" fmla="*/ 0 w 772"/>
                <a:gd name="T5" fmla="*/ 84 h 96"/>
                <a:gd name="T6" fmla="*/ 2 w 772"/>
                <a:gd name="T7" fmla="*/ 78 h 96"/>
                <a:gd name="T8" fmla="*/ 48 w 772"/>
                <a:gd name="T9" fmla="*/ 5 h 96"/>
                <a:gd name="T10" fmla="*/ 58 w 772"/>
                <a:gd name="T11" fmla="*/ 0 h 96"/>
                <a:gd name="T12" fmla="*/ 715 w 772"/>
                <a:gd name="T13" fmla="*/ 0 h 96"/>
                <a:gd name="T14" fmla="*/ 725 w 772"/>
                <a:gd name="T15" fmla="*/ 6 h 96"/>
                <a:gd name="T16" fmla="*/ 768 w 772"/>
                <a:gd name="T17" fmla="*/ 78 h 96"/>
                <a:gd name="T18" fmla="*/ 764 w 772"/>
                <a:gd name="T19" fmla="*/ 95 h 96"/>
                <a:gd name="T20" fmla="*/ 758 w 772"/>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2" h="96">
                  <a:moveTo>
                    <a:pt x="758" y="96"/>
                  </a:moveTo>
                  <a:cubicBezTo>
                    <a:pt x="12" y="96"/>
                    <a:pt x="12" y="96"/>
                    <a:pt x="12" y="96"/>
                  </a:cubicBezTo>
                  <a:cubicBezTo>
                    <a:pt x="5" y="96"/>
                    <a:pt x="0" y="91"/>
                    <a:pt x="0" y="84"/>
                  </a:cubicBezTo>
                  <a:cubicBezTo>
                    <a:pt x="0" y="82"/>
                    <a:pt x="0" y="80"/>
                    <a:pt x="2" y="78"/>
                  </a:cubicBezTo>
                  <a:cubicBezTo>
                    <a:pt x="48" y="5"/>
                    <a:pt x="48" y="5"/>
                    <a:pt x="48" y="5"/>
                  </a:cubicBezTo>
                  <a:cubicBezTo>
                    <a:pt x="50" y="2"/>
                    <a:pt x="54" y="0"/>
                    <a:pt x="58" y="0"/>
                  </a:cubicBezTo>
                  <a:cubicBezTo>
                    <a:pt x="715" y="0"/>
                    <a:pt x="715" y="0"/>
                    <a:pt x="715" y="0"/>
                  </a:cubicBezTo>
                  <a:cubicBezTo>
                    <a:pt x="719" y="0"/>
                    <a:pt x="723" y="2"/>
                    <a:pt x="725" y="6"/>
                  </a:cubicBezTo>
                  <a:cubicBezTo>
                    <a:pt x="768" y="78"/>
                    <a:pt x="768" y="78"/>
                    <a:pt x="768" y="78"/>
                  </a:cubicBezTo>
                  <a:cubicBezTo>
                    <a:pt x="772" y="84"/>
                    <a:pt x="770" y="91"/>
                    <a:pt x="764" y="95"/>
                  </a:cubicBezTo>
                  <a:cubicBezTo>
                    <a:pt x="762" y="96"/>
                    <a:pt x="760" y="96"/>
                    <a:pt x="758" y="96"/>
                  </a:cubicBezTo>
                  <a:close/>
                </a:path>
              </a:pathLst>
            </a:custGeom>
            <a:solidFill>
              <a:srgbClr val="BFB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20" tIns="45660" rIns="91320" bIns="45660" numCol="1" anchor="t" anchorCtr="0" compatLnSpc="1">
              <a:prstTxWarp prst="textNoShape">
                <a:avLst/>
              </a:prstTxWarp>
            </a:bodyPr>
            <a:lstStyle/>
            <a:p>
              <a:pPr algn="ctr" defTabSz="913578">
                <a:defRPr/>
              </a:pPr>
              <a:endParaRPr lang="en-US" sz="1200">
                <a:solidFill>
                  <a:prstClr val="black"/>
                </a:solidFill>
                <a:latin typeface="Arial" panose="020B0604020202020204" pitchFamily="34" charset="0"/>
                <a:cs typeface="Arial" panose="020B0604020202020204" pitchFamily="34" charset="0"/>
              </a:endParaRPr>
            </a:p>
          </p:txBody>
        </p:sp>
        <p:sp>
          <p:nvSpPr>
            <p:cNvPr id="26" name="Freeform 7"/>
            <p:cNvSpPr>
              <a:spLocks/>
            </p:cNvSpPr>
            <p:nvPr/>
          </p:nvSpPr>
          <p:spPr bwMode="auto">
            <a:xfrm>
              <a:off x="507" y="1182"/>
              <a:ext cx="3090" cy="1885"/>
            </a:xfrm>
            <a:custGeom>
              <a:avLst/>
              <a:gdLst>
                <a:gd name="T0" fmla="*/ 3056 w 3114"/>
                <a:gd name="T1" fmla="*/ 0 h 1928"/>
                <a:gd name="T2" fmla="*/ 56 w 3114"/>
                <a:gd name="T3" fmla="*/ 0 h 1928"/>
                <a:gd name="T4" fmla="*/ 0 w 3114"/>
                <a:gd name="T5" fmla="*/ 56 h 1928"/>
                <a:gd name="T6" fmla="*/ 0 w 3114"/>
                <a:gd name="T7" fmla="*/ 1928 h 1928"/>
                <a:gd name="T8" fmla="*/ 3114 w 3114"/>
                <a:gd name="T9" fmla="*/ 1928 h 1928"/>
                <a:gd name="T10" fmla="*/ 3112 w 3114"/>
                <a:gd name="T11" fmla="*/ 56 h 1928"/>
                <a:gd name="T12" fmla="*/ 3056 w 3114"/>
                <a:gd name="T13" fmla="*/ 0 h 1928"/>
              </a:gdLst>
              <a:ahLst/>
              <a:cxnLst>
                <a:cxn ang="0">
                  <a:pos x="T0" y="T1"/>
                </a:cxn>
                <a:cxn ang="0">
                  <a:pos x="T2" y="T3"/>
                </a:cxn>
                <a:cxn ang="0">
                  <a:pos x="T4" y="T5"/>
                </a:cxn>
                <a:cxn ang="0">
                  <a:pos x="T6" y="T7"/>
                </a:cxn>
                <a:cxn ang="0">
                  <a:pos x="T8" y="T9"/>
                </a:cxn>
                <a:cxn ang="0">
                  <a:pos x="T10" y="T11"/>
                </a:cxn>
                <a:cxn ang="0">
                  <a:pos x="T12" y="T13"/>
                </a:cxn>
              </a:cxnLst>
              <a:rect l="0" t="0" r="r" b="b"/>
              <a:pathLst>
                <a:path w="3114" h="1928">
                  <a:moveTo>
                    <a:pt x="3056" y="0"/>
                  </a:moveTo>
                  <a:cubicBezTo>
                    <a:pt x="56" y="0"/>
                    <a:pt x="56" y="0"/>
                    <a:pt x="56" y="0"/>
                  </a:cubicBezTo>
                  <a:cubicBezTo>
                    <a:pt x="25" y="0"/>
                    <a:pt x="0" y="26"/>
                    <a:pt x="0" y="56"/>
                  </a:cubicBezTo>
                  <a:cubicBezTo>
                    <a:pt x="0" y="56"/>
                    <a:pt x="0" y="1910"/>
                    <a:pt x="0" y="1928"/>
                  </a:cubicBezTo>
                  <a:cubicBezTo>
                    <a:pt x="3114" y="1928"/>
                    <a:pt x="3114" y="1928"/>
                    <a:pt x="3114" y="1928"/>
                  </a:cubicBezTo>
                  <a:cubicBezTo>
                    <a:pt x="3114" y="1896"/>
                    <a:pt x="3112" y="56"/>
                    <a:pt x="3112" y="56"/>
                  </a:cubicBezTo>
                  <a:cubicBezTo>
                    <a:pt x="3112" y="26"/>
                    <a:pt x="3087" y="0"/>
                    <a:pt x="3056"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20" tIns="45660" rIns="91320" bIns="45660" numCol="1" anchor="t" anchorCtr="0" compatLnSpc="1">
              <a:prstTxWarp prst="textNoShape">
                <a:avLst/>
              </a:prstTxWarp>
            </a:bodyPr>
            <a:lstStyle/>
            <a:p>
              <a:pPr algn="ctr" defTabSz="913578">
                <a:defRPr/>
              </a:pPr>
              <a:endParaRPr lang="en-US" sz="1200">
                <a:solidFill>
                  <a:prstClr val="black"/>
                </a:solidFill>
                <a:latin typeface="Arial" panose="020B0604020202020204" pitchFamily="34" charset="0"/>
                <a:cs typeface="Arial" panose="020B0604020202020204" pitchFamily="34" charset="0"/>
              </a:endParaRPr>
            </a:p>
          </p:txBody>
        </p:sp>
        <p:sp>
          <p:nvSpPr>
            <p:cNvPr id="28" name="Freeform 9"/>
            <p:cNvSpPr>
              <a:spLocks/>
            </p:cNvSpPr>
            <p:nvPr/>
          </p:nvSpPr>
          <p:spPr bwMode="auto">
            <a:xfrm>
              <a:off x="508" y="3067"/>
              <a:ext cx="3090" cy="240"/>
            </a:xfrm>
            <a:custGeom>
              <a:avLst/>
              <a:gdLst>
                <a:gd name="T0" fmla="*/ 3061 w 3114"/>
                <a:gd name="T1" fmla="*/ 246 h 246"/>
                <a:gd name="T2" fmla="*/ 56 w 3114"/>
                <a:gd name="T3" fmla="*/ 246 h 246"/>
                <a:gd name="T4" fmla="*/ 0 w 3114"/>
                <a:gd name="T5" fmla="*/ 190 h 246"/>
                <a:gd name="T6" fmla="*/ 0 w 3114"/>
                <a:gd name="T7" fmla="*/ 0 h 246"/>
                <a:gd name="T8" fmla="*/ 3114 w 3114"/>
                <a:gd name="T9" fmla="*/ 0 h 246"/>
                <a:gd name="T10" fmla="*/ 3114 w 3114"/>
                <a:gd name="T11" fmla="*/ 190 h 246"/>
                <a:gd name="T12" fmla="*/ 3061 w 3114"/>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3114" h="246">
                  <a:moveTo>
                    <a:pt x="3061" y="246"/>
                  </a:moveTo>
                  <a:cubicBezTo>
                    <a:pt x="56" y="246"/>
                    <a:pt x="56" y="246"/>
                    <a:pt x="56" y="246"/>
                  </a:cubicBezTo>
                  <a:cubicBezTo>
                    <a:pt x="25" y="246"/>
                    <a:pt x="0" y="221"/>
                    <a:pt x="0" y="190"/>
                  </a:cubicBezTo>
                  <a:cubicBezTo>
                    <a:pt x="0" y="190"/>
                    <a:pt x="0" y="6"/>
                    <a:pt x="0" y="0"/>
                  </a:cubicBezTo>
                  <a:cubicBezTo>
                    <a:pt x="3114" y="0"/>
                    <a:pt x="3114" y="0"/>
                    <a:pt x="3114" y="0"/>
                  </a:cubicBezTo>
                  <a:cubicBezTo>
                    <a:pt x="3114" y="3"/>
                    <a:pt x="3114" y="190"/>
                    <a:pt x="3114" y="190"/>
                  </a:cubicBezTo>
                  <a:cubicBezTo>
                    <a:pt x="3114" y="221"/>
                    <a:pt x="3092" y="246"/>
                    <a:pt x="3061" y="246"/>
                  </a:cubicBezTo>
                  <a:close/>
                </a:path>
              </a:pathLst>
            </a:custGeom>
            <a:solidFill>
              <a:srgbClr val="EBEA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20" tIns="45660" rIns="91320" bIns="45660" numCol="1" anchor="t" anchorCtr="0" compatLnSpc="1">
              <a:prstTxWarp prst="textNoShape">
                <a:avLst/>
              </a:prstTxWarp>
            </a:bodyPr>
            <a:lstStyle/>
            <a:p>
              <a:pPr algn="ctr" defTabSz="913578">
                <a:defRPr/>
              </a:pPr>
              <a:endParaRPr lang="en-US" sz="1200">
                <a:solidFill>
                  <a:prstClr val="black"/>
                </a:solidFill>
                <a:latin typeface="Arial" panose="020B0604020202020204" pitchFamily="34" charset="0"/>
                <a:cs typeface="Arial" panose="020B0604020202020204" pitchFamily="34" charset="0"/>
              </a:endParaRPr>
            </a:p>
          </p:txBody>
        </p:sp>
        <p:sp>
          <p:nvSpPr>
            <p:cNvPr id="29" name="Oval 10"/>
            <p:cNvSpPr>
              <a:spLocks noChangeArrowheads="1"/>
            </p:cNvSpPr>
            <p:nvPr/>
          </p:nvSpPr>
          <p:spPr bwMode="auto">
            <a:xfrm>
              <a:off x="1983" y="3140"/>
              <a:ext cx="94" cy="94"/>
            </a:xfrm>
            <a:prstGeom prst="ellipse">
              <a:avLst/>
            </a:prstGeom>
            <a:solidFill>
              <a:srgbClr val="D5D3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20" tIns="45660" rIns="91320" bIns="45660" numCol="1" anchor="t" anchorCtr="0" compatLnSpc="1">
              <a:prstTxWarp prst="textNoShape">
                <a:avLst/>
              </a:prstTxWarp>
            </a:bodyPr>
            <a:lstStyle/>
            <a:p>
              <a:pPr algn="ctr" defTabSz="913578">
                <a:defRPr/>
              </a:pPr>
              <a:endParaRPr lang="en-US" sz="1200">
                <a:solidFill>
                  <a:prstClr val="black"/>
                </a:solidFill>
                <a:latin typeface="Arial" panose="020B0604020202020204" pitchFamily="34" charset="0"/>
                <a:cs typeface="Arial" panose="020B0604020202020204" pitchFamily="34" charset="0"/>
              </a:endParaRPr>
            </a:p>
          </p:txBody>
        </p:sp>
        <p:sp>
          <p:nvSpPr>
            <p:cNvPr id="30" name="Oval 11"/>
            <p:cNvSpPr>
              <a:spLocks noChangeArrowheads="1"/>
            </p:cNvSpPr>
            <p:nvPr/>
          </p:nvSpPr>
          <p:spPr bwMode="auto">
            <a:xfrm>
              <a:off x="2011" y="1243"/>
              <a:ext cx="38" cy="37"/>
            </a:xfrm>
            <a:prstGeom prst="ellipse">
              <a:avLst/>
            </a:prstGeom>
            <a:solidFill>
              <a:srgbClr val="6262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20" tIns="45660" rIns="91320" bIns="45660" numCol="1" anchor="t" anchorCtr="0" compatLnSpc="1">
              <a:prstTxWarp prst="textNoShape">
                <a:avLst/>
              </a:prstTxWarp>
            </a:bodyPr>
            <a:lstStyle/>
            <a:p>
              <a:pPr algn="ctr" defTabSz="913578">
                <a:defRPr/>
              </a:pPr>
              <a:endParaRPr lang="en-US" sz="1200">
                <a:solidFill>
                  <a:prstClr val="black"/>
                </a:solidFill>
                <a:latin typeface="Arial" panose="020B0604020202020204" pitchFamily="34" charset="0"/>
                <a:cs typeface="Arial" panose="020B0604020202020204" pitchFamily="34" charset="0"/>
              </a:endParaRPr>
            </a:p>
          </p:txBody>
        </p:sp>
      </p:grpSp>
      <p:sp>
        <p:nvSpPr>
          <p:cNvPr id="158" name="Freeform 7"/>
          <p:cNvSpPr>
            <a:spLocks/>
          </p:cNvSpPr>
          <p:nvPr/>
        </p:nvSpPr>
        <p:spPr bwMode="auto">
          <a:xfrm>
            <a:off x="1007130" y="1704166"/>
            <a:ext cx="3941369" cy="2310567"/>
          </a:xfrm>
          <a:custGeom>
            <a:avLst/>
            <a:gdLst>
              <a:gd name="T0" fmla="*/ 3056 w 3114"/>
              <a:gd name="T1" fmla="*/ 0 h 1928"/>
              <a:gd name="T2" fmla="*/ 56 w 3114"/>
              <a:gd name="T3" fmla="*/ 0 h 1928"/>
              <a:gd name="T4" fmla="*/ 0 w 3114"/>
              <a:gd name="T5" fmla="*/ 56 h 1928"/>
              <a:gd name="T6" fmla="*/ 0 w 3114"/>
              <a:gd name="T7" fmla="*/ 1928 h 1928"/>
              <a:gd name="T8" fmla="*/ 3114 w 3114"/>
              <a:gd name="T9" fmla="*/ 1928 h 1928"/>
              <a:gd name="T10" fmla="*/ 3112 w 3114"/>
              <a:gd name="T11" fmla="*/ 56 h 1928"/>
              <a:gd name="T12" fmla="*/ 3056 w 3114"/>
              <a:gd name="T13" fmla="*/ 0 h 1928"/>
            </a:gdLst>
            <a:ahLst/>
            <a:cxnLst>
              <a:cxn ang="0">
                <a:pos x="T0" y="T1"/>
              </a:cxn>
              <a:cxn ang="0">
                <a:pos x="T2" y="T3"/>
              </a:cxn>
              <a:cxn ang="0">
                <a:pos x="T4" y="T5"/>
              </a:cxn>
              <a:cxn ang="0">
                <a:pos x="T6" y="T7"/>
              </a:cxn>
              <a:cxn ang="0">
                <a:pos x="T8" y="T9"/>
              </a:cxn>
              <a:cxn ang="0">
                <a:pos x="T10" y="T11"/>
              </a:cxn>
              <a:cxn ang="0">
                <a:pos x="T12" y="T13"/>
              </a:cxn>
            </a:cxnLst>
            <a:rect l="0" t="0" r="r" b="b"/>
            <a:pathLst>
              <a:path w="3114" h="1928">
                <a:moveTo>
                  <a:pt x="3056" y="0"/>
                </a:moveTo>
                <a:cubicBezTo>
                  <a:pt x="56" y="0"/>
                  <a:pt x="56" y="0"/>
                  <a:pt x="56" y="0"/>
                </a:cubicBezTo>
                <a:cubicBezTo>
                  <a:pt x="25" y="0"/>
                  <a:pt x="0" y="26"/>
                  <a:pt x="0" y="56"/>
                </a:cubicBezTo>
                <a:cubicBezTo>
                  <a:pt x="0" y="56"/>
                  <a:pt x="0" y="1910"/>
                  <a:pt x="0" y="1928"/>
                </a:cubicBezTo>
                <a:cubicBezTo>
                  <a:pt x="3114" y="1928"/>
                  <a:pt x="3114" y="1928"/>
                  <a:pt x="3114" y="1928"/>
                </a:cubicBezTo>
                <a:cubicBezTo>
                  <a:pt x="3114" y="1896"/>
                  <a:pt x="3112" y="56"/>
                  <a:pt x="3112" y="56"/>
                </a:cubicBezTo>
                <a:cubicBezTo>
                  <a:pt x="3112" y="26"/>
                  <a:pt x="3087" y="0"/>
                  <a:pt x="3056" y="0"/>
                </a:cubicBezTo>
                <a:close/>
              </a:path>
            </a:pathLst>
          </a:custGeom>
          <a:solidFill>
            <a:srgbClr val="1C54ED"/>
          </a:solidFill>
          <a:ln w="0">
            <a:noFill/>
            <a:prstDash val="solid"/>
            <a:round/>
            <a:headEnd/>
            <a:tailEnd/>
          </a:ln>
        </p:spPr>
        <p:txBody>
          <a:bodyPr vert="horz" wrap="square" lIns="91344" tIns="45672" rIns="91344" bIns="45672" numCol="1" anchor="t" anchorCtr="0" compatLnSpc="1">
            <a:prstTxWarp prst="textNoShape">
              <a:avLst/>
            </a:prstTxWarp>
          </a:bodyPr>
          <a:lstStyle/>
          <a:p>
            <a:pPr defTabSz="913578">
              <a:defRPr/>
            </a:pPr>
            <a:endParaRPr lang="en-US" sz="1100">
              <a:solidFill>
                <a:prstClr val="black"/>
              </a:solidFill>
            </a:endParaRPr>
          </a:p>
        </p:txBody>
      </p:sp>
      <p:grpSp>
        <p:nvGrpSpPr>
          <p:cNvPr id="2" name="Group 1"/>
          <p:cNvGrpSpPr/>
          <p:nvPr/>
        </p:nvGrpSpPr>
        <p:grpSpPr>
          <a:xfrm>
            <a:off x="1298497" y="2269770"/>
            <a:ext cx="3435546" cy="1355454"/>
            <a:chOff x="1617546" y="706661"/>
            <a:chExt cx="8953732" cy="3322757"/>
          </a:xfrm>
        </p:grpSpPr>
        <p:grpSp>
          <p:nvGrpSpPr>
            <p:cNvPr id="176" name="Group 175">
              <a:extLst>
                <a:ext uri="{FF2B5EF4-FFF2-40B4-BE49-F238E27FC236}">
                  <a16:creationId xmlns:a16="http://schemas.microsoft.com/office/drawing/2014/main" xmlns="" id="{A216B0B5-9F90-4FC2-925A-20F856AF80B8}"/>
                </a:ext>
              </a:extLst>
            </p:cNvPr>
            <p:cNvGrpSpPr/>
            <p:nvPr/>
          </p:nvGrpSpPr>
          <p:grpSpPr>
            <a:xfrm>
              <a:off x="1617546" y="2505630"/>
              <a:ext cx="8953732" cy="1523788"/>
              <a:chOff x="1841500" y="3225801"/>
              <a:chExt cx="8509000" cy="2565399"/>
            </a:xfrm>
            <a:gradFill flip="none" rotWithShape="1">
              <a:gsLst>
                <a:gs pos="0">
                  <a:sysClr val="window" lastClr="FFFFFF"/>
                </a:gs>
                <a:gs pos="51000">
                  <a:srgbClr val="F7C68E"/>
                </a:gs>
                <a:gs pos="100000">
                  <a:srgbClr val="EF8F21"/>
                </a:gs>
              </a:gsLst>
              <a:lin ang="0" scaled="1"/>
              <a:tileRect/>
            </a:gradFill>
          </p:grpSpPr>
          <p:sp>
            <p:nvSpPr>
              <p:cNvPr id="177" name="Freeform 156">
                <a:extLst>
                  <a:ext uri="{FF2B5EF4-FFF2-40B4-BE49-F238E27FC236}">
                    <a16:creationId xmlns:a16="http://schemas.microsoft.com/office/drawing/2014/main" xmlns="" id="{0686E2C1-AA83-47B1-8B49-F8C306464D91}"/>
                  </a:ext>
                </a:extLst>
              </p:cNvPr>
              <p:cNvSpPr>
                <a:spLocks/>
              </p:cNvSpPr>
              <p:nvPr/>
            </p:nvSpPr>
            <p:spPr bwMode="auto">
              <a:xfrm>
                <a:off x="1841500" y="4416425"/>
                <a:ext cx="38100" cy="185737"/>
              </a:xfrm>
              <a:custGeom>
                <a:avLst/>
                <a:gdLst>
                  <a:gd name="T0" fmla="*/ 0 w 10"/>
                  <a:gd name="T1" fmla="*/ 7 h 49"/>
                  <a:gd name="T2" fmla="*/ 0 w 10"/>
                  <a:gd name="T3" fmla="*/ 43 h 49"/>
                  <a:gd name="T4" fmla="*/ 10 w 10"/>
                  <a:gd name="T5" fmla="*/ 43 h 49"/>
                  <a:gd name="T6" fmla="*/ 10 w 10"/>
                  <a:gd name="T7" fmla="*/ 7 h 49"/>
                  <a:gd name="T8" fmla="*/ 0 w 10"/>
                  <a:gd name="T9" fmla="*/ 7 h 49"/>
                </a:gdLst>
                <a:ahLst/>
                <a:cxnLst>
                  <a:cxn ang="0">
                    <a:pos x="T0" y="T1"/>
                  </a:cxn>
                  <a:cxn ang="0">
                    <a:pos x="T2" y="T3"/>
                  </a:cxn>
                  <a:cxn ang="0">
                    <a:pos x="T4" y="T5"/>
                  </a:cxn>
                  <a:cxn ang="0">
                    <a:pos x="T6" y="T7"/>
                  </a:cxn>
                  <a:cxn ang="0">
                    <a:pos x="T8" y="T9"/>
                  </a:cxn>
                </a:cxnLst>
                <a:rect l="0" t="0" r="r" b="b"/>
                <a:pathLst>
                  <a:path w="10" h="49">
                    <a:moveTo>
                      <a:pt x="0" y="7"/>
                    </a:moveTo>
                    <a:cubicBezTo>
                      <a:pt x="0" y="19"/>
                      <a:pt x="0" y="31"/>
                      <a:pt x="0" y="43"/>
                    </a:cubicBezTo>
                    <a:cubicBezTo>
                      <a:pt x="0" y="49"/>
                      <a:pt x="10" y="49"/>
                      <a:pt x="10" y="43"/>
                    </a:cubicBezTo>
                    <a:cubicBezTo>
                      <a:pt x="10" y="31"/>
                      <a:pt x="10" y="1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78" name="Freeform 157">
                <a:extLst>
                  <a:ext uri="{FF2B5EF4-FFF2-40B4-BE49-F238E27FC236}">
                    <a16:creationId xmlns:a16="http://schemas.microsoft.com/office/drawing/2014/main" xmlns="" id="{83105CAE-65A5-4A10-B79F-39868C9D5E36}"/>
                  </a:ext>
                </a:extLst>
              </p:cNvPr>
              <p:cNvSpPr>
                <a:spLocks/>
              </p:cNvSpPr>
              <p:nvPr/>
            </p:nvSpPr>
            <p:spPr bwMode="auto">
              <a:xfrm>
                <a:off x="1978025"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15" name="Freeform 158">
                <a:extLst>
                  <a:ext uri="{FF2B5EF4-FFF2-40B4-BE49-F238E27FC236}">
                    <a16:creationId xmlns:a16="http://schemas.microsoft.com/office/drawing/2014/main" xmlns="" id="{984EECDB-C4F1-40D7-9A0C-AB1CAC05F729}"/>
                  </a:ext>
                </a:extLst>
              </p:cNvPr>
              <p:cNvSpPr>
                <a:spLocks/>
              </p:cNvSpPr>
              <p:nvPr/>
            </p:nvSpPr>
            <p:spPr bwMode="auto">
              <a:xfrm>
                <a:off x="2109788"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16" name="Freeform 159">
                <a:extLst>
                  <a:ext uri="{FF2B5EF4-FFF2-40B4-BE49-F238E27FC236}">
                    <a16:creationId xmlns:a16="http://schemas.microsoft.com/office/drawing/2014/main" xmlns="" id="{673AC41C-A180-4590-AED7-76E249F1BB78}"/>
                  </a:ext>
                </a:extLst>
              </p:cNvPr>
              <p:cNvSpPr>
                <a:spLocks/>
              </p:cNvSpPr>
              <p:nvPr/>
            </p:nvSpPr>
            <p:spPr bwMode="auto">
              <a:xfrm>
                <a:off x="2241550"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17" name="Freeform 160">
                <a:extLst>
                  <a:ext uri="{FF2B5EF4-FFF2-40B4-BE49-F238E27FC236}">
                    <a16:creationId xmlns:a16="http://schemas.microsoft.com/office/drawing/2014/main" xmlns="" id="{0CC326D0-8DBF-46DC-97F4-2BA0C744BB51}"/>
                  </a:ext>
                </a:extLst>
              </p:cNvPr>
              <p:cNvSpPr>
                <a:spLocks/>
              </p:cNvSpPr>
              <p:nvPr/>
            </p:nvSpPr>
            <p:spPr bwMode="auto">
              <a:xfrm>
                <a:off x="2373313" y="4181475"/>
                <a:ext cx="38100" cy="654050"/>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18" name="Freeform 161">
                <a:extLst>
                  <a:ext uri="{FF2B5EF4-FFF2-40B4-BE49-F238E27FC236}">
                    <a16:creationId xmlns:a16="http://schemas.microsoft.com/office/drawing/2014/main" xmlns="" id="{AD5A1414-017C-4132-8AEE-1E5EFE453589}"/>
                  </a:ext>
                </a:extLst>
              </p:cNvPr>
              <p:cNvSpPr>
                <a:spLocks/>
              </p:cNvSpPr>
              <p:nvPr/>
            </p:nvSpPr>
            <p:spPr bwMode="auto">
              <a:xfrm>
                <a:off x="2505075" y="3978275"/>
                <a:ext cx="38100" cy="1062037"/>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19" name="Freeform 162">
                <a:extLst>
                  <a:ext uri="{FF2B5EF4-FFF2-40B4-BE49-F238E27FC236}">
                    <a16:creationId xmlns:a16="http://schemas.microsoft.com/office/drawing/2014/main" xmlns="" id="{FF77F51C-2844-40E1-8AA2-1C352546FB84}"/>
                  </a:ext>
                </a:extLst>
              </p:cNvPr>
              <p:cNvSpPr>
                <a:spLocks/>
              </p:cNvSpPr>
              <p:nvPr/>
            </p:nvSpPr>
            <p:spPr bwMode="auto">
              <a:xfrm>
                <a:off x="2636838"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20" name="Freeform 163">
                <a:extLst>
                  <a:ext uri="{FF2B5EF4-FFF2-40B4-BE49-F238E27FC236}">
                    <a16:creationId xmlns:a16="http://schemas.microsoft.com/office/drawing/2014/main" xmlns="" id="{A885F9A9-A409-47CA-A634-7C4AA19FD244}"/>
                  </a:ext>
                </a:extLst>
              </p:cNvPr>
              <p:cNvSpPr>
                <a:spLocks/>
              </p:cNvSpPr>
              <p:nvPr/>
            </p:nvSpPr>
            <p:spPr bwMode="auto">
              <a:xfrm>
                <a:off x="2768600"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21" name="Freeform 164">
                <a:extLst>
                  <a:ext uri="{FF2B5EF4-FFF2-40B4-BE49-F238E27FC236}">
                    <a16:creationId xmlns:a16="http://schemas.microsoft.com/office/drawing/2014/main" xmlns="" id="{E9F03EA6-CFDC-4D63-9B1A-001BB19EDA62}"/>
                  </a:ext>
                </a:extLst>
              </p:cNvPr>
              <p:cNvSpPr>
                <a:spLocks/>
              </p:cNvSpPr>
              <p:nvPr/>
            </p:nvSpPr>
            <p:spPr bwMode="auto">
              <a:xfrm>
                <a:off x="2900363" y="3978275"/>
                <a:ext cx="38100" cy="1062037"/>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22" name="Freeform 165">
                <a:extLst>
                  <a:ext uri="{FF2B5EF4-FFF2-40B4-BE49-F238E27FC236}">
                    <a16:creationId xmlns:a16="http://schemas.microsoft.com/office/drawing/2014/main" xmlns="" id="{6355810F-1654-485E-9CCA-9787F5026281}"/>
                  </a:ext>
                </a:extLst>
              </p:cNvPr>
              <p:cNvSpPr>
                <a:spLocks/>
              </p:cNvSpPr>
              <p:nvPr/>
            </p:nvSpPr>
            <p:spPr bwMode="auto">
              <a:xfrm>
                <a:off x="3036888" y="3778250"/>
                <a:ext cx="38100" cy="1462087"/>
              </a:xfrm>
              <a:custGeom>
                <a:avLst/>
                <a:gdLst>
                  <a:gd name="T0" fmla="*/ 0 w 10"/>
                  <a:gd name="T1" fmla="*/ 7 h 387"/>
                  <a:gd name="T2" fmla="*/ 0 w 10"/>
                  <a:gd name="T3" fmla="*/ 381 h 387"/>
                  <a:gd name="T4" fmla="*/ 10 w 10"/>
                  <a:gd name="T5" fmla="*/ 381 h 387"/>
                  <a:gd name="T6" fmla="*/ 10 w 10"/>
                  <a:gd name="T7" fmla="*/ 7 h 387"/>
                  <a:gd name="T8" fmla="*/ 0 w 10"/>
                  <a:gd name="T9" fmla="*/ 7 h 387"/>
                </a:gdLst>
                <a:ahLst/>
                <a:cxnLst>
                  <a:cxn ang="0">
                    <a:pos x="T0" y="T1"/>
                  </a:cxn>
                  <a:cxn ang="0">
                    <a:pos x="T2" y="T3"/>
                  </a:cxn>
                  <a:cxn ang="0">
                    <a:pos x="T4" y="T5"/>
                  </a:cxn>
                  <a:cxn ang="0">
                    <a:pos x="T6" y="T7"/>
                  </a:cxn>
                  <a:cxn ang="0">
                    <a:pos x="T8" y="T9"/>
                  </a:cxn>
                </a:cxnLst>
                <a:rect l="0" t="0" r="r" b="b"/>
                <a:pathLst>
                  <a:path w="10" h="387">
                    <a:moveTo>
                      <a:pt x="0" y="7"/>
                    </a:moveTo>
                    <a:cubicBezTo>
                      <a:pt x="0" y="132"/>
                      <a:pt x="0" y="256"/>
                      <a:pt x="0" y="381"/>
                    </a:cubicBezTo>
                    <a:cubicBezTo>
                      <a:pt x="0" y="387"/>
                      <a:pt x="10" y="387"/>
                      <a:pt x="10" y="381"/>
                    </a:cubicBezTo>
                    <a:cubicBezTo>
                      <a:pt x="10" y="256"/>
                      <a:pt x="10" y="132"/>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23" name="Freeform 166">
                <a:extLst>
                  <a:ext uri="{FF2B5EF4-FFF2-40B4-BE49-F238E27FC236}">
                    <a16:creationId xmlns:a16="http://schemas.microsoft.com/office/drawing/2014/main" xmlns="" id="{7A4B0CF2-2B39-4C06-A420-DB887C5AB8DF}"/>
                  </a:ext>
                </a:extLst>
              </p:cNvPr>
              <p:cNvSpPr>
                <a:spLocks/>
              </p:cNvSpPr>
              <p:nvPr/>
            </p:nvSpPr>
            <p:spPr bwMode="auto">
              <a:xfrm>
                <a:off x="3168650"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24" name="Freeform 167">
                <a:extLst>
                  <a:ext uri="{FF2B5EF4-FFF2-40B4-BE49-F238E27FC236}">
                    <a16:creationId xmlns:a16="http://schemas.microsoft.com/office/drawing/2014/main" xmlns="" id="{67060FE3-6BAA-4C3F-9762-8B52D91D8E2F}"/>
                  </a:ext>
                </a:extLst>
              </p:cNvPr>
              <p:cNvSpPr>
                <a:spLocks/>
              </p:cNvSpPr>
              <p:nvPr/>
            </p:nvSpPr>
            <p:spPr bwMode="auto">
              <a:xfrm>
                <a:off x="3300413" y="4106863"/>
                <a:ext cx="38100" cy="804862"/>
              </a:xfrm>
              <a:custGeom>
                <a:avLst/>
                <a:gdLst>
                  <a:gd name="T0" fmla="*/ 0 w 10"/>
                  <a:gd name="T1" fmla="*/ 7 h 213"/>
                  <a:gd name="T2" fmla="*/ 0 w 10"/>
                  <a:gd name="T3" fmla="*/ 207 h 213"/>
                  <a:gd name="T4" fmla="*/ 10 w 10"/>
                  <a:gd name="T5" fmla="*/ 207 h 213"/>
                  <a:gd name="T6" fmla="*/ 10 w 10"/>
                  <a:gd name="T7" fmla="*/ 7 h 213"/>
                  <a:gd name="T8" fmla="*/ 0 w 10"/>
                  <a:gd name="T9" fmla="*/ 7 h 213"/>
                </a:gdLst>
                <a:ahLst/>
                <a:cxnLst>
                  <a:cxn ang="0">
                    <a:pos x="T0" y="T1"/>
                  </a:cxn>
                  <a:cxn ang="0">
                    <a:pos x="T2" y="T3"/>
                  </a:cxn>
                  <a:cxn ang="0">
                    <a:pos x="T4" y="T5"/>
                  </a:cxn>
                  <a:cxn ang="0">
                    <a:pos x="T6" y="T7"/>
                  </a:cxn>
                  <a:cxn ang="0">
                    <a:pos x="T8" y="T9"/>
                  </a:cxn>
                </a:cxnLst>
                <a:rect l="0" t="0" r="r" b="b"/>
                <a:pathLst>
                  <a:path w="10" h="213">
                    <a:moveTo>
                      <a:pt x="0" y="7"/>
                    </a:moveTo>
                    <a:cubicBezTo>
                      <a:pt x="0" y="74"/>
                      <a:pt x="0" y="140"/>
                      <a:pt x="0" y="207"/>
                    </a:cubicBezTo>
                    <a:cubicBezTo>
                      <a:pt x="0" y="213"/>
                      <a:pt x="10" y="213"/>
                      <a:pt x="10" y="207"/>
                    </a:cubicBezTo>
                    <a:cubicBezTo>
                      <a:pt x="10" y="140"/>
                      <a:pt x="10" y="7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25" name="Freeform 168">
                <a:extLst>
                  <a:ext uri="{FF2B5EF4-FFF2-40B4-BE49-F238E27FC236}">
                    <a16:creationId xmlns:a16="http://schemas.microsoft.com/office/drawing/2014/main" xmlns="" id="{60739623-4AEA-4FCA-91F3-F3386B55581D}"/>
                  </a:ext>
                </a:extLst>
              </p:cNvPr>
              <p:cNvSpPr>
                <a:spLocks/>
              </p:cNvSpPr>
              <p:nvPr/>
            </p:nvSpPr>
            <p:spPr bwMode="auto">
              <a:xfrm>
                <a:off x="3432175" y="4329113"/>
                <a:ext cx="38100" cy="358775"/>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26" name="Freeform 169">
                <a:extLst>
                  <a:ext uri="{FF2B5EF4-FFF2-40B4-BE49-F238E27FC236}">
                    <a16:creationId xmlns:a16="http://schemas.microsoft.com/office/drawing/2014/main" xmlns="" id="{5FAE41A3-A88B-49D9-8296-385F217592D2}"/>
                  </a:ext>
                </a:extLst>
              </p:cNvPr>
              <p:cNvSpPr>
                <a:spLocks/>
              </p:cNvSpPr>
              <p:nvPr/>
            </p:nvSpPr>
            <p:spPr bwMode="auto">
              <a:xfrm>
                <a:off x="3563938"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27" name="Freeform 170">
                <a:extLst>
                  <a:ext uri="{FF2B5EF4-FFF2-40B4-BE49-F238E27FC236}">
                    <a16:creationId xmlns:a16="http://schemas.microsoft.com/office/drawing/2014/main" xmlns="" id="{12FC949C-697B-4A03-863A-89AD8F3C897D}"/>
                  </a:ext>
                </a:extLst>
              </p:cNvPr>
              <p:cNvSpPr>
                <a:spLocks/>
              </p:cNvSpPr>
              <p:nvPr/>
            </p:nvSpPr>
            <p:spPr bwMode="auto">
              <a:xfrm>
                <a:off x="3695700" y="3978275"/>
                <a:ext cx="38100" cy="1062037"/>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28" name="Freeform 171">
                <a:extLst>
                  <a:ext uri="{FF2B5EF4-FFF2-40B4-BE49-F238E27FC236}">
                    <a16:creationId xmlns:a16="http://schemas.microsoft.com/office/drawing/2014/main" xmlns="" id="{3DFF1B9A-D352-42A2-A6C1-DF5C59956E8D}"/>
                  </a:ext>
                </a:extLst>
              </p:cNvPr>
              <p:cNvSpPr>
                <a:spLocks/>
              </p:cNvSpPr>
              <p:nvPr/>
            </p:nvSpPr>
            <p:spPr bwMode="auto">
              <a:xfrm>
                <a:off x="3827463" y="3948113"/>
                <a:ext cx="38100" cy="1125537"/>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29" name="Freeform 172">
                <a:extLst>
                  <a:ext uri="{FF2B5EF4-FFF2-40B4-BE49-F238E27FC236}">
                    <a16:creationId xmlns:a16="http://schemas.microsoft.com/office/drawing/2014/main" xmlns="" id="{E64A8B66-FECB-4485-A807-6911FA170DFF}"/>
                  </a:ext>
                </a:extLst>
              </p:cNvPr>
              <p:cNvSpPr>
                <a:spLocks/>
              </p:cNvSpPr>
              <p:nvPr/>
            </p:nvSpPr>
            <p:spPr bwMode="auto">
              <a:xfrm>
                <a:off x="3959225"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30" name="Freeform 173">
                <a:extLst>
                  <a:ext uri="{FF2B5EF4-FFF2-40B4-BE49-F238E27FC236}">
                    <a16:creationId xmlns:a16="http://schemas.microsoft.com/office/drawing/2014/main" xmlns="" id="{CCF12140-DBCD-4A07-A7ED-FC2F1743211E}"/>
                  </a:ext>
                </a:extLst>
              </p:cNvPr>
              <p:cNvSpPr>
                <a:spLocks/>
              </p:cNvSpPr>
              <p:nvPr/>
            </p:nvSpPr>
            <p:spPr bwMode="auto">
              <a:xfrm>
                <a:off x="4095750" y="4181475"/>
                <a:ext cx="38100" cy="654050"/>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31" name="Freeform 174">
                <a:extLst>
                  <a:ext uri="{FF2B5EF4-FFF2-40B4-BE49-F238E27FC236}">
                    <a16:creationId xmlns:a16="http://schemas.microsoft.com/office/drawing/2014/main" xmlns="" id="{46FB5AB3-FD44-4BE1-B242-185C4E1B35D9}"/>
                  </a:ext>
                </a:extLst>
              </p:cNvPr>
              <p:cNvSpPr>
                <a:spLocks/>
              </p:cNvSpPr>
              <p:nvPr/>
            </p:nvSpPr>
            <p:spPr bwMode="auto">
              <a:xfrm>
                <a:off x="4227513"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32" name="Freeform 175">
                <a:extLst>
                  <a:ext uri="{FF2B5EF4-FFF2-40B4-BE49-F238E27FC236}">
                    <a16:creationId xmlns:a16="http://schemas.microsoft.com/office/drawing/2014/main" xmlns="" id="{A691E729-F15B-4B2C-8A14-A14B34695039}"/>
                  </a:ext>
                </a:extLst>
              </p:cNvPr>
              <p:cNvSpPr>
                <a:spLocks/>
              </p:cNvSpPr>
              <p:nvPr/>
            </p:nvSpPr>
            <p:spPr bwMode="auto">
              <a:xfrm>
                <a:off x="4359275" y="3902075"/>
                <a:ext cx="38100" cy="1217612"/>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33" name="Freeform 176">
                <a:extLst>
                  <a:ext uri="{FF2B5EF4-FFF2-40B4-BE49-F238E27FC236}">
                    <a16:creationId xmlns:a16="http://schemas.microsoft.com/office/drawing/2014/main" xmlns="" id="{EA34EC9B-AAF0-4850-8EC9-5DE443398667}"/>
                  </a:ext>
                </a:extLst>
              </p:cNvPr>
              <p:cNvSpPr>
                <a:spLocks/>
              </p:cNvSpPr>
              <p:nvPr/>
            </p:nvSpPr>
            <p:spPr bwMode="auto">
              <a:xfrm>
                <a:off x="4491038" y="3997325"/>
                <a:ext cx="38100" cy="1023937"/>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34" name="Freeform 177">
                <a:extLst>
                  <a:ext uri="{FF2B5EF4-FFF2-40B4-BE49-F238E27FC236}">
                    <a16:creationId xmlns:a16="http://schemas.microsoft.com/office/drawing/2014/main" xmlns="" id="{CEEE9F9A-4EC8-443A-9C60-1A74A388D095}"/>
                  </a:ext>
                </a:extLst>
              </p:cNvPr>
              <p:cNvSpPr>
                <a:spLocks/>
              </p:cNvSpPr>
              <p:nvPr/>
            </p:nvSpPr>
            <p:spPr bwMode="auto">
              <a:xfrm>
                <a:off x="4622800" y="3587750"/>
                <a:ext cx="38100" cy="1841500"/>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35" name="Freeform 178">
                <a:extLst>
                  <a:ext uri="{FF2B5EF4-FFF2-40B4-BE49-F238E27FC236}">
                    <a16:creationId xmlns:a16="http://schemas.microsoft.com/office/drawing/2014/main" xmlns="" id="{3E594757-7C06-4515-A548-E3BE10501DE5}"/>
                  </a:ext>
                </a:extLst>
              </p:cNvPr>
              <p:cNvSpPr>
                <a:spLocks/>
              </p:cNvSpPr>
              <p:nvPr/>
            </p:nvSpPr>
            <p:spPr bwMode="auto">
              <a:xfrm>
                <a:off x="4754563"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36" name="Freeform 179">
                <a:extLst>
                  <a:ext uri="{FF2B5EF4-FFF2-40B4-BE49-F238E27FC236}">
                    <a16:creationId xmlns:a16="http://schemas.microsoft.com/office/drawing/2014/main" xmlns="" id="{52C65B49-870A-4C99-A986-7681FDFD5303}"/>
                  </a:ext>
                </a:extLst>
              </p:cNvPr>
              <p:cNvSpPr>
                <a:spLocks/>
              </p:cNvSpPr>
              <p:nvPr/>
            </p:nvSpPr>
            <p:spPr bwMode="auto">
              <a:xfrm>
                <a:off x="4886325"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37" name="Freeform 180">
                <a:extLst>
                  <a:ext uri="{FF2B5EF4-FFF2-40B4-BE49-F238E27FC236}">
                    <a16:creationId xmlns:a16="http://schemas.microsoft.com/office/drawing/2014/main" xmlns="" id="{FB970CB1-8773-42D0-AD26-9C8C5C6AE487}"/>
                  </a:ext>
                </a:extLst>
              </p:cNvPr>
              <p:cNvSpPr>
                <a:spLocks/>
              </p:cNvSpPr>
              <p:nvPr/>
            </p:nvSpPr>
            <p:spPr bwMode="auto">
              <a:xfrm>
                <a:off x="5018088" y="4329113"/>
                <a:ext cx="38100" cy="358775"/>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38" name="Freeform 181">
                <a:extLst>
                  <a:ext uri="{FF2B5EF4-FFF2-40B4-BE49-F238E27FC236}">
                    <a16:creationId xmlns:a16="http://schemas.microsoft.com/office/drawing/2014/main" xmlns="" id="{0710CEB4-235B-4948-A717-46188784DF79}"/>
                  </a:ext>
                </a:extLst>
              </p:cNvPr>
              <p:cNvSpPr>
                <a:spLocks/>
              </p:cNvSpPr>
              <p:nvPr/>
            </p:nvSpPr>
            <p:spPr bwMode="auto">
              <a:xfrm>
                <a:off x="5154613" y="3997325"/>
                <a:ext cx="38100" cy="1023937"/>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39" name="Freeform 182">
                <a:extLst>
                  <a:ext uri="{FF2B5EF4-FFF2-40B4-BE49-F238E27FC236}">
                    <a16:creationId xmlns:a16="http://schemas.microsoft.com/office/drawing/2014/main" xmlns="" id="{FCC9A2AB-0762-495E-BB28-1B3A18E81E01}"/>
                  </a:ext>
                </a:extLst>
              </p:cNvPr>
              <p:cNvSpPr>
                <a:spLocks/>
              </p:cNvSpPr>
              <p:nvPr/>
            </p:nvSpPr>
            <p:spPr bwMode="auto">
              <a:xfrm>
                <a:off x="5286375" y="3871913"/>
                <a:ext cx="38100" cy="1273175"/>
              </a:xfrm>
              <a:custGeom>
                <a:avLst/>
                <a:gdLst>
                  <a:gd name="T0" fmla="*/ 0 w 10"/>
                  <a:gd name="T1" fmla="*/ 7 h 337"/>
                  <a:gd name="T2" fmla="*/ 0 w 10"/>
                  <a:gd name="T3" fmla="*/ 331 h 337"/>
                  <a:gd name="T4" fmla="*/ 10 w 10"/>
                  <a:gd name="T5" fmla="*/ 331 h 337"/>
                  <a:gd name="T6" fmla="*/ 10 w 10"/>
                  <a:gd name="T7" fmla="*/ 7 h 337"/>
                  <a:gd name="T8" fmla="*/ 0 w 10"/>
                  <a:gd name="T9" fmla="*/ 7 h 337"/>
                </a:gdLst>
                <a:ahLst/>
                <a:cxnLst>
                  <a:cxn ang="0">
                    <a:pos x="T0" y="T1"/>
                  </a:cxn>
                  <a:cxn ang="0">
                    <a:pos x="T2" y="T3"/>
                  </a:cxn>
                  <a:cxn ang="0">
                    <a:pos x="T4" y="T5"/>
                  </a:cxn>
                  <a:cxn ang="0">
                    <a:pos x="T6" y="T7"/>
                  </a:cxn>
                  <a:cxn ang="0">
                    <a:pos x="T8" y="T9"/>
                  </a:cxn>
                </a:cxnLst>
                <a:rect l="0" t="0" r="r" b="b"/>
                <a:pathLst>
                  <a:path w="10" h="337">
                    <a:moveTo>
                      <a:pt x="0" y="7"/>
                    </a:moveTo>
                    <a:cubicBezTo>
                      <a:pt x="0" y="115"/>
                      <a:pt x="0" y="223"/>
                      <a:pt x="0" y="331"/>
                    </a:cubicBezTo>
                    <a:cubicBezTo>
                      <a:pt x="0" y="337"/>
                      <a:pt x="10" y="337"/>
                      <a:pt x="10" y="331"/>
                    </a:cubicBezTo>
                    <a:cubicBezTo>
                      <a:pt x="10" y="223"/>
                      <a:pt x="10" y="11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40" name="Freeform 183">
                <a:extLst>
                  <a:ext uri="{FF2B5EF4-FFF2-40B4-BE49-F238E27FC236}">
                    <a16:creationId xmlns:a16="http://schemas.microsoft.com/office/drawing/2014/main" xmlns="" id="{1BD187A4-FB79-4CE8-A4C3-CAFDDA8A091A}"/>
                  </a:ext>
                </a:extLst>
              </p:cNvPr>
              <p:cNvSpPr>
                <a:spLocks/>
              </p:cNvSpPr>
              <p:nvPr/>
            </p:nvSpPr>
            <p:spPr bwMode="auto">
              <a:xfrm>
                <a:off x="5418138" y="3948113"/>
                <a:ext cx="38100" cy="1125537"/>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41" name="Freeform 184">
                <a:extLst>
                  <a:ext uri="{FF2B5EF4-FFF2-40B4-BE49-F238E27FC236}">
                    <a16:creationId xmlns:a16="http://schemas.microsoft.com/office/drawing/2014/main" xmlns="" id="{8C365726-FDB4-47DD-9767-CC46570F6B3B}"/>
                  </a:ext>
                </a:extLst>
              </p:cNvPr>
              <p:cNvSpPr>
                <a:spLocks/>
              </p:cNvSpPr>
              <p:nvPr/>
            </p:nvSpPr>
            <p:spPr bwMode="auto">
              <a:xfrm>
                <a:off x="5549900"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42" name="Freeform 185">
                <a:extLst>
                  <a:ext uri="{FF2B5EF4-FFF2-40B4-BE49-F238E27FC236}">
                    <a16:creationId xmlns:a16="http://schemas.microsoft.com/office/drawing/2014/main" xmlns="" id="{8191C219-B8AD-43E5-A644-4ABF9DF4091C}"/>
                  </a:ext>
                </a:extLst>
              </p:cNvPr>
              <p:cNvSpPr>
                <a:spLocks/>
              </p:cNvSpPr>
              <p:nvPr/>
            </p:nvSpPr>
            <p:spPr bwMode="auto">
              <a:xfrm>
                <a:off x="5681663" y="3902075"/>
                <a:ext cx="38100" cy="1217612"/>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43" name="Freeform 186">
                <a:extLst>
                  <a:ext uri="{FF2B5EF4-FFF2-40B4-BE49-F238E27FC236}">
                    <a16:creationId xmlns:a16="http://schemas.microsoft.com/office/drawing/2014/main" xmlns="" id="{580906AC-4FE7-4A2C-BB4A-57797C269977}"/>
                  </a:ext>
                </a:extLst>
              </p:cNvPr>
              <p:cNvSpPr>
                <a:spLocks/>
              </p:cNvSpPr>
              <p:nvPr/>
            </p:nvSpPr>
            <p:spPr bwMode="auto">
              <a:xfrm>
                <a:off x="5813425"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44" name="Freeform 187">
                <a:extLst>
                  <a:ext uri="{FF2B5EF4-FFF2-40B4-BE49-F238E27FC236}">
                    <a16:creationId xmlns:a16="http://schemas.microsoft.com/office/drawing/2014/main" xmlns="" id="{B68F4289-D0C0-4043-B6B2-C7CFB47A5483}"/>
                  </a:ext>
                </a:extLst>
              </p:cNvPr>
              <p:cNvSpPr>
                <a:spLocks/>
              </p:cNvSpPr>
              <p:nvPr/>
            </p:nvSpPr>
            <p:spPr bwMode="auto">
              <a:xfrm>
                <a:off x="5945188" y="3587750"/>
                <a:ext cx="38100" cy="1841500"/>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45" name="Freeform 188">
                <a:extLst>
                  <a:ext uri="{FF2B5EF4-FFF2-40B4-BE49-F238E27FC236}">
                    <a16:creationId xmlns:a16="http://schemas.microsoft.com/office/drawing/2014/main" xmlns="" id="{CA9CE2A1-C0FF-4569-8FC5-AA09D4D0C35F}"/>
                  </a:ext>
                </a:extLst>
              </p:cNvPr>
              <p:cNvSpPr>
                <a:spLocks/>
              </p:cNvSpPr>
              <p:nvPr/>
            </p:nvSpPr>
            <p:spPr bwMode="auto">
              <a:xfrm>
                <a:off x="6076950" y="3225801"/>
                <a:ext cx="38100" cy="2565399"/>
              </a:xfrm>
              <a:custGeom>
                <a:avLst/>
                <a:gdLst>
                  <a:gd name="T0" fmla="*/ 0 w 10"/>
                  <a:gd name="T1" fmla="*/ 7 h 679"/>
                  <a:gd name="T2" fmla="*/ 0 w 10"/>
                  <a:gd name="T3" fmla="*/ 604 h 679"/>
                  <a:gd name="T4" fmla="*/ 0 w 10"/>
                  <a:gd name="T5" fmla="*/ 673 h 679"/>
                  <a:gd name="T6" fmla="*/ 10 w 10"/>
                  <a:gd name="T7" fmla="*/ 673 h 679"/>
                  <a:gd name="T8" fmla="*/ 10 w 10"/>
                  <a:gd name="T9" fmla="*/ 76 h 679"/>
                  <a:gd name="T10" fmla="*/ 10 w 10"/>
                  <a:gd name="T11" fmla="*/ 7 h 679"/>
                  <a:gd name="T12" fmla="*/ 0 w 10"/>
                  <a:gd name="T13" fmla="*/ 7 h 679"/>
                </a:gdLst>
                <a:ahLst/>
                <a:cxnLst>
                  <a:cxn ang="0">
                    <a:pos x="T0" y="T1"/>
                  </a:cxn>
                  <a:cxn ang="0">
                    <a:pos x="T2" y="T3"/>
                  </a:cxn>
                  <a:cxn ang="0">
                    <a:pos x="T4" y="T5"/>
                  </a:cxn>
                  <a:cxn ang="0">
                    <a:pos x="T6" y="T7"/>
                  </a:cxn>
                  <a:cxn ang="0">
                    <a:pos x="T8" y="T9"/>
                  </a:cxn>
                  <a:cxn ang="0">
                    <a:pos x="T10" y="T11"/>
                  </a:cxn>
                  <a:cxn ang="0">
                    <a:pos x="T12" y="T13"/>
                  </a:cxn>
                </a:cxnLst>
                <a:rect l="0" t="0" r="r" b="b"/>
                <a:pathLst>
                  <a:path w="10" h="679">
                    <a:moveTo>
                      <a:pt x="0" y="7"/>
                    </a:moveTo>
                    <a:cubicBezTo>
                      <a:pt x="0" y="206"/>
                      <a:pt x="0" y="405"/>
                      <a:pt x="0" y="604"/>
                    </a:cubicBezTo>
                    <a:cubicBezTo>
                      <a:pt x="0" y="627"/>
                      <a:pt x="0" y="650"/>
                      <a:pt x="0" y="673"/>
                    </a:cubicBezTo>
                    <a:cubicBezTo>
                      <a:pt x="0" y="679"/>
                      <a:pt x="10" y="679"/>
                      <a:pt x="10" y="673"/>
                    </a:cubicBezTo>
                    <a:cubicBezTo>
                      <a:pt x="10" y="474"/>
                      <a:pt x="10" y="275"/>
                      <a:pt x="10" y="76"/>
                    </a:cubicBezTo>
                    <a:cubicBezTo>
                      <a:pt x="10" y="53"/>
                      <a:pt x="10" y="3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46" name="Freeform 189">
                <a:extLst>
                  <a:ext uri="{FF2B5EF4-FFF2-40B4-BE49-F238E27FC236}">
                    <a16:creationId xmlns:a16="http://schemas.microsoft.com/office/drawing/2014/main" xmlns="" id="{C0883A12-60A8-4D34-A70E-7887051722F5}"/>
                  </a:ext>
                </a:extLst>
              </p:cNvPr>
              <p:cNvSpPr>
                <a:spLocks/>
              </p:cNvSpPr>
              <p:nvPr/>
            </p:nvSpPr>
            <p:spPr bwMode="auto">
              <a:xfrm>
                <a:off x="6213475" y="3587750"/>
                <a:ext cx="38100" cy="1841500"/>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47" name="Freeform 190">
                <a:extLst>
                  <a:ext uri="{FF2B5EF4-FFF2-40B4-BE49-F238E27FC236}">
                    <a16:creationId xmlns:a16="http://schemas.microsoft.com/office/drawing/2014/main" xmlns="" id="{0855E976-78A7-4177-BBFD-BE2BBE8D5B6F}"/>
                  </a:ext>
                </a:extLst>
              </p:cNvPr>
              <p:cNvSpPr>
                <a:spLocks/>
              </p:cNvSpPr>
              <p:nvPr/>
            </p:nvSpPr>
            <p:spPr bwMode="auto">
              <a:xfrm>
                <a:off x="6345238"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48" name="Freeform 191">
                <a:extLst>
                  <a:ext uri="{FF2B5EF4-FFF2-40B4-BE49-F238E27FC236}">
                    <a16:creationId xmlns:a16="http://schemas.microsoft.com/office/drawing/2014/main" xmlns="" id="{06CC1A64-CBAA-4DB3-947F-281C06AAACD3}"/>
                  </a:ext>
                </a:extLst>
              </p:cNvPr>
              <p:cNvSpPr>
                <a:spLocks/>
              </p:cNvSpPr>
              <p:nvPr/>
            </p:nvSpPr>
            <p:spPr bwMode="auto">
              <a:xfrm>
                <a:off x="6477000" y="3902075"/>
                <a:ext cx="38100" cy="1217612"/>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49" name="Freeform 192">
                <a:extLst>
                  <a:ext uri="{FF2B5EF4-FFF2-40B4-BE49-F238E27FC236}">
                    <a16:creationId xmlns:a16="http://schemas.microsoft.com/office/drawing/2014/main" xmlns="" id="{4272076E-F93E-402B-A18E-8B32993DF684}"/>
                  </a:ext>
                </a:extLst>
              </p:cNvPr>
              <p:cNvSpPr>
                <a:spLocks/>
              </p:cNvSpPr>
              <p:nvPr/>
            </p:nvSpPr>
            <p:spPr bwMode="auto">
              <a:xfrm>
                <a:off x="6608763"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50" name="Freeform 193">
                <a:extLst>
                  <a:ext uri="{FF2B5EF4-FFF2-40B4-BE49-F238E27FC236}">
                    <a16:creationId xmlns:a16="http://schemas.microsoft.com/office/drawing/2014/main" xmlns="" id="{2A396010-4F8E-4A27-A4CB-C902B7A6F6E1}"/>
                  </a:ext>
                </a:extLst>
              </p:cNvPr>
              <p:cNvSpPr>
                <a:spLocks/>
              </p:cNvSpPr>
              <p:nvPr/>
            </p:nvSpPr>
            <p:spPr bwMode="auto">
              <a:xfrm>
                <a:off x="6740525" y="3929063"/>
                <a:ext cx="38100" cy="1163637"/>
              </a:xfrm>
              <a:custGeom>
                <a:avLst/>
                <a:gdLst>
                  <a:gd name="T0" fmla="*/ 0 w 10"/>
                  <a:gd name="T1" fmla="*/ 7 h 308"/>
                  <a:gd name="T2" fmla="*/ 0 w 10"/>
                  <a:gd name="T3" fmla="*/ 301 h 308"/>
                  <a:gd name="T4" fmla="*/ 10 w 10"/>
                  <a:gd name="T5" fmla="*/ 301 h 308"/>
                  <a:gd name="T6" fmla="*/ 10 w 10"/>
                  <a:gd name="T7" fmla="*/ 7 h 308"/>
                  <a:gd name="T8" fmla="*/ 0 w 10"/>
                  <a:gd name="T9" fmla="*/ 7 h 308"/>
                </a:gdLst>
                <a:ahLst/>
                <a:cxnLst>
                  <a:cxn ang="0">
                    <a:pos x="T0" y="T1"/>
                  </a:cxn>
                  <a:cxn ang="0">
                    <a:pos x="T2" y="T3"/>
                  </a:cxn>
                  <a:cxn ang="0">
                    <a:pos x="T4" y="T5"/>
                  </a:cxn>
                  <a:cxn ang="0">
                    <a:pos x="T6" y="T7"/>
                  </a:cxn>
                  <a:cxn ang="0">
                    <a:pos x="T8" y="T9"/>
                  </a:cxn>
                </a:cxnLst>
                <a:rect l="0" t="0" r="r" b="b"/>
                <a:pathLst>
                  <a:path w="10" h="308">
                    <a:moveTo>
                      <a:pt x="0" y="7"/>
                    </a:moveTo>
                    <a:cubicBezTo>
                      <a:pt x="0" y="105"/>
                      <a:pt x="0" y="203"/>
                      <a:pt x="0" y="301"/>
                    </a:cubicBezTo>
                    <a:cubicBezTo>
                      <a:pt x="0" y="308"/>
                      <a:pt x="10" y="308"/>
                      <a:pt x="10" y="301"/>
                    </a:cubicBezTo>
                    <a:cubicBezTo>
                      <a:pt x="10" y="203"/>
                      <a:pt x="10" y="10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51" name="Freeform 194">
                <a:extLst>
                  <a:ext uri="{FF2B5EF4-FFF2-40B4-BE49-F238E27FC236}">
                    <a16:creationId xmlns:a16="http://schemas.microsoft.com/office/drawing/2014/main" xmlns="" id="{A85ECE4B-06C3-4986-B3E3-8448B6BA8062}"/>
                  </a:ext>
                </a:extLst>
              </p:cNvPr>
              <p:cNvSpPr>
                <a:spLocks/>
              </p:cNvSpPr>
              <p:nvPr/>
            </p:nvSpPr>
            <p:spPr bwMode="auto">
              <a:xfrm>
                <a:off x="6872288" y="3871913"/>
                <a:ext cx="38100" cy="1273175"/>
              </a:xfrm>
              <a:custGeom>
                <a:avLst/>
                <a:gdLst>
                  <a:gd name="T0" fmla="*/ 0 w 10"/>
                  <a:gd name="T1" fmla="*/ 7 h 337"/>
                  <a:gd name="T2" fmla="*/ 0 w 10"/>
                  <a:gd name="T3" fmla="*/ 331 h 337"/>
                  <a:gd name="T4" fmla="*/ 10 w 10"/>
                  <a:gd name="T5" fmla="*/ 331 h 337"/>
                  <a:gd name="T6" fmla="*/ 10 w 10"/>
                  <a:gd name="T7" fmla="*/ 7 h 337"/>
                  <a:gd name="T8" fmla="*/ 0 w 10"/>
                  <a:gd name="T9" fmla="*/ 7 h 337"/>
                </a:gdLst>
                <a:ahLst/>
                <a:cxnLst>
                  <a:cxn ang="0">
                    <a:pos x="T0" y="T1"/>
                  </a:cxn>
                  <a:cxn ang="0">
                    <a:pos x="T2" y="T3"/>
                  </a:cxn>
                  <a:cxn ang="0">
                    <a:pos x="T4" y="T5"/>
                  </a:cxn>
                  <a:cxn ang="0">
                    <a:pos x="T6" y="T7"/>
                  </a:cxn>
                  <a:cxn ang="0">
                    <a:pos x="T8" y="T9"/>
                  </a:cxn>
                </a:cxnLst>
                <a:rect l="0" t="0" r="r" b="b"/>
                <a:pathLst>
                  <a:path w="10" h="337">
                    <a:moveTo>
                      <a:pt x="0" y="7"/>
                    </a:moveTo>
                    <a:cubicBezTo>
                      <a:pt x="0" y="115"/>
                      <a:pt x="0" y="223"/>
                      <a:pt x="0" y="331"/>
                    </a:cubicBezTo>
                    <a:cubicBezTo>
                      <a:pt x="0" y="337"/>
                      <a:pt x="10" y="337"/>
                      <a:pt x="10" y="331"/>
                    </a:cubicBezTo>
                    <a:cubicBezTo>
                      <a:pt x="10" y="223"/>
                      <a:pt x="10" y="11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52" name="Freeform 195">
                <a:extLst>
                  <a:ext uri="{FF2B5EF4-FFF2-40B4-BE49-F238E27FC236}">
                    <a16:creationId xmlns:a16="http://schemas.microsoft.com/office/drawing/2014/main" xmlns="" id="{52847039-1DC6-4D01-B448-0D61FD706B41}"/>
                  </a:ext>
                </a:extLst>
              </p:cNvPr>
              <p:cNvSpPr>
                <a:spLocks/>
              </p:cNvSpPr>
              <p:nvPr/>
            </p:nvSpPr>
            <p:spPr bwMode="auto">
              <a:xfrm>
                <a:off x="7004050"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53" name="Freeform 196">
                <a:extLst>
                  <a:ext uri="{FF2B5EF4-FFF2-40B4-BE49-F238E27FC236}">
                    <a16:creationId xmlns:a16="http://schemas.microsoft.com/office/drawing/2014/main" xmlns="" id="{19A815C6-06D7-4101-A357-8D2A7B2EDEAC}"/>
                  </a:ext>
                </a:extLst>
              </p:cNvPr>
              <p:cNvSpPr>
                <a:spLocks/>
              </p:cNvSpPr>
              <p:nvPr/>
            </p:nvSpPr>
            <p:spPr bwMode="auto">
              <a:xfrm>
                <a:off x="7135813" y="4310063"/>
                <a:ext cx="38100" cy="396875"/>
              </a:xfrm>
              <a:custGeom>
                <a:avLst/>
                <a:gdLst>
                  <a:gd name="T0" fmla="*/ 0 w 10"/>
                  <a:gd name="T1" fmla="*/ 7 h 105"/>
                  <a:gd name="T2" fmla="*/ 0 w 10"/>
                  <a:gd name="T3" fmla="*/ 99 h 105"/>
                  <a:gd name="T4" fmla="*/ 10 w 10"/>
                  <a:gd name="T5" fmla="*/ 99 h 105"/>
                  <a:gd name="T6" fmla="*/ 10 w 10"/>
                  <a:gd name="T7" fmla="*/ 7 h 105"/>
                  <a:gd name="T8" fmla="*/ 0 w 10"/>
                  <a:gd name="T9" fmla="*/ 7 h 105"/>
                </a:gdLst>
                <a:ahLst/>
                <a:cxnLst>
                  <a:cxn ang="0">
                    <a:pos x="T0" y="T1"/>
                  </a:cxn>
                  <a:cxn ang="0">
                    <a:pos x="T2" y="T3"/>
                  </a:cxn>
                  <a:cxn ang="0">
                    <a:pos x="T4" y="T5"/>
                  </a:cxn>
                  <a:cxn ang="0">
                    <a:pos x="T6" y="T7"/>
                  </a:cxn>
                  <a:cxn ang="0">
                    <a:pos x="T8" y="T9"/>
                  </a:cxn>
                </a:cxnLst>
                <a:rect l="0" t="0" r="r" b="b"/>
                <a:pathLst>
                  <a:path w="10" h="105">
                    <a:moveTo>
                      <a:pt x="0" y="7"/>
                    </a:moveTo>
                    <a:cubicBezTo>
                      <a:pt x="0" y="38"/>
                      <a:pt x="0" y="68"/>
                      <a:pt x="0" y="99"/>
                    </a:cubicBezTo>
                    <a:cubicBezTo>
                      <a:pt x="0" y="105"/>
                      <a:pt x="10" y="105"/>
                      <a:pt x="10" y="99"/>
                    </a:cubicBezTo>
                    <a:cubicBezTo>
                      <a:pt x="10" y="68"/>
                      <a:pt x="10" y="3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54" name="Freeform 197">
                <a:extLst>
                  <a:ext uri="{FF2B5EF4-FFF2-40B4-BE49-F238E27FC236}">
                    <a16:creationId xmlns:a16="http://schemas.microsoft.com/office/drawing/2014/main" xmlns="" id="{A397B085-C4F3-4217-B761-3C0EDDC8710F}"/>
                  </a:ext>
                </a:extLst>
              </p:cNvPr>
              <p:cNvSpPr>
                <a:spLocks/>
              </p:cNvSpPr>
              <p:nvPr/>
            </p:nvSpPr>
            <p:spPr bwMode="auto">
              <a:xfrm>
                <a:off x="7272338" y="4125913"/>
                <a:ext cx="38100" cy="766762"/>
              </a:xfrm>
              <a:custGeom>
                <a:avLst/>
                <a:gdLst>
                  <a:gd name="T0" fmla="*/ 0 w 10"/>
                  <a:gd name="T1" fmla="*/ 7 h 203"/>
                  <a:gd name="T2" fmla="*/ 0 w 10"/>
                  <a:gd name="T3" fmla="*/ 197 h 203"/>
                  <a:gd name="T4" fmla="*/ 10 w 10"/>
                  <a:gd name="T5" fmla="*/ 197 h 203"/>
                  <a:gd name="T6" fmla="*/ 10 w 10"/>
                  <a:gd name="T7" fmla="*/ 7 h 203"/>
                  <a:gd name="T8" fmla="*/ 0 w 10"/>
                  <a:gd name="T9" fmla="*/ 7 h 203"/>
                </a:gdLst>
                <a:ahLst/>
                <a:cxnLst>
                  <a:cxn ang="0">
                    <a:pos x="T0" y="T1"/>
                  </a:cxn>
                  <a:cxn ang="0">
                    <a:pos x="T2" y="T3"/>
                  </a:cxn>
                  <a:cxn ang="0">
                    <a:pos x="T4" y="T5"/>
                  </a:cxn>
                  <a:cxn ang="0">
                    <a:pos x="T6" y="T7"/>
                  </a:cxn>
                  <a:cxn ang="0">
                    <a:pos x="T8" y="T9"/>
                  </a:cxn>
                </a:cxnLst>
                <a:rect l="0" t="0" r="r" b="b"/>
                <a:pathLst>
                  <a:path w="10" h="203">
                    <a:moveTo>
                      <a:pt x="0" y="7"/>
                    </a:moveTo>
                    <a:cubicBezTo>
                      <a:pt x="0" y="70"/>
                      <a:pt x="0" y="134"/>
                      <a:pt x="0" y="197"/>
                    </a:cubicBezTo>
                    <a:cubicBezTo>
                      <a:pt x="0" y="203"/>
                      <a:pt x="10" y="203"/>
                      <a:pt x="10" y="197"/>
                    </a:cubicBezTo>
                    <a:cubicBezTo>
                      <a:pt x="10" y="134"/>
                      <a:pt x="10" y="7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55" name="Freeform 198">
                <a:extLst>
                  <a:ext uri="{FF2B5EF4-FFF2-40B4-BE49-F238E27FC236}">
                    <a16:creationId xmlns:a16="http://schemas.microsoft.com/office/drawing/2014/main" xmlns="" id="{EACC30D5-0454-446F-A07A-13BEB36F50E5}"/>
                  </a:ext>
                </a:extLst>
              </p:cNvPr>
              <p:cNvSpPr>
                <a:spLocks/>
              </p:cNvSpPr>
              <p:nvPr/>
            </p:nvSpPr>
            <p:spPr bwMode="auto">
              <a:xfrm>
                <a:off x="7404100" y="4257675"/>
                <a:ext cx="38100" cy="503237"/>
              </a:xfrm>
              <a:custGeom>
                <a:avLst/>
                <a:gdLst>
                  <a:gd name="T0" fmla="*/ 0 w 10"/>
                  <a:gd name="T1" fmla="*/ 7 h 133"/>
                  <a:gd name="T2" fmla="*/ 0 w 10"/>
                  <a:gd name="T3" fmla="*/ 127 h 133"/>
                  <a:gd name="T4" fmla="*/ 10 w 10"/>
                  <a:gd name="T5" fmla="*/ 127 h 133"/>
                  <a:gd name="T6" fmla="*/ 10 w 10"/>
                  <a:gd name="T7" fmla="*/ 7 h 133"/>
                  <a:gd name="T8" fmla="*/ 0 w 10"/>
                  <a:gd name="T9" fmla="*/ 7 h 133"/>
                </a:gdLst>
                <a:ahLst/>
                <a:cxnLst>
                  <a:cxn ang="0">
                    <a:pos x="T0" y="T1"/>
                  </a:cxn>
                  <a:cxn ang="0">
                    <a:pos x="T2" y="T3"/>
                  </a:cxn>
                  <a:cxn ang="0">
                    <a:pos x="T4" y="T5"/>
                  </a:cxn>
                  <a:cxn ang="0">
                    <a:pos x="T6" y="T7"/>
                  </a:cxn>
                  <a:cxn ang="0">
                    <a:pos x="T8" y="T9"/>
                  </a:cxn>
                </a:cxnLst>
                <a:rect l="0" t="0" r="r" b="b"/>
                <a:pathLst>
                  <a:path w="10" h="133">
                    <a:moveTo>
                      <a:pt x="0" y="7"/>
                    </a:moveTo>
                    <a:cubicBezTo>
                      <a:pt x="0" y="47"/>
                      <a:pt x="0" y="87"/>
                      <a:pt x="0" y="127"/>
                    </a:cubicBezTo>
                    <a:cubicBezTo>
                      <a:pt x="0" y="133"/>
                      <a:pt x="10" y="133"/>
                      <a:pt x="10" y="127"/>
                    </a:cubicBezTo>
                    <a:cubicBezTo>
                      <a:pt x="10" y="87"/>
                      <a:pt x="10" y="47"/>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56" name="Freeform 199">
                <a:extLst>
                  <a:ext uri="{FF2B5EF4-FFF2-40B4-BE49-F238E27FC236}">
                    <a16:creationId xmlns:a16="http://schemas.microsoft.com/office/drawing/2014/main" xmlns="" id="{8BD9597E-5880-4473-8B4F-3AD091EDEE95}"/>
                  </a:ext>
                </a:extLst>
              </p:cNvPr>
              <p:cNvSpPr>
                <a:spLocks/>
              </p:cNvSpPr>
              <p:nvPr/>
            </p:nvSpPr>
            <p:spPr bwMode="auto">
              <a:xfrm>
                <a:off x="7535863" y="3587750"/>
                <a:ext cx="38100" cy="1841500"/>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57" name="Freeform 200">
                <a:extLst>
                  <a:ext uri="{FF2B5EF4-FFF2-40B4-BE49-F238E27FC236}">
                    <a16:creationId xmlns:a16="http://schemas.microsoft.com/office/drawing/2014/main" xmlns="" id="{DBBB8465-7829-4D76-8ECD-8DC1D058ABE8}"/>
                  </a:ext>
                </a:extLst>
              </p:cNvPr>
              <p:cNvSpPr>
                <a:spLocks/>
              </p:cNvSpPr>
              <p:nvPr/>
            </p:nvSpPr>
            <p:spPr bwMode="auto">
              <a:xfrm>
                <a:off x="7667625"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58" name="Freeform 201">
                <a:extLst>
                  <a:ext uri="{FF2B5EF4-FFF2-40B4-BE49-F238E27FC236}">
                    <a16:creationId xmlns:a16="http://schemas.microsoft.com/office/drawing/2014/main" xmlns="" id="{D97ED983-9A2E-41D4-969D-2094F6719048}"/>
                  </a:ext>
                </a:extLst>
              </p:cNvPr>
              <p:cNvSpPr>
                <a:spLocks/>
              </p:cNvSpPr>
              <p:nvPr/>
            </p:nvSpPr>
            <p:spPr bwMode="auto">
              <a:xfrm>
                <a:off x="7799388" y="3929063"/>
                <a:ext cx="38100" cy="1163637"/>
              </a:xfrm>
              <a:custGeom>
                <a:avLst/>
                <a:gdLst>
                  <a:gd name="T0" fmla="*/ 0 w 10"/>
                  <a:gd name="T1" fmla="*/ 7 h 308"/>
                  <a:gd name="T2" fmla="*/ 0 w 10"/>
                  <a:gd name="T3" fmla="*/ 301 h 308"/>
                  <a:gd name="T4" fmla="*/ 10 w 10"/>
                  <a:gd name="T5" fmla="*/ 301 h 308"/>
                  <a:gd name="T6" fmla="*/ 10 w 10"/>
                  <a:gd name="T7" fmla="*/ 7 h 308"/>
                  <a:gd name="T8" fmla="*/ 0 w 10"/>
                  <a:gd name="T9" fmla="*/ 7 h 308"/>
                </a:gdLst>
                <a:ahLst/>
                <a:cxnLst>
                  <a:cxn ang="0">
                    <a:pos x="T0" y="T1"/>
                  </a:cxn>
                  <a:cxn ang="0">
                    <a:pos x="T2" y="T3"/>
                  </a:cxn>
                  <a:cxn ang="0">
                    <a:pos x="T4" y="T5"/>
                  </a:cxn>
                  <a:cxn ang="0">
                    <a:pos x="T6" y="T7"/>
                  </a:cxn>
                  <a:cxn ang="0">
                    <a:pos x="T8" y="T9"/>
                  </a:cxn>
                </a:cxnLst>
                <a:rect l="0" t="0" r="r" b="b"/>
                <a:pathLst>
                  <a:path w="10" h="308">
                    <a:moveTo>
                      <a:pt x="0" y="7"/>
                    </a:moveTo>
                    <a:cubicBezTo>
                      <a:pt x="0" y="105"/>
                      <a:pt x="0" y="203"/>
                      <a:pt x="0" y="301"/>
                    </a:cubicBezTo>
                    <a:cubicBezTo>
                      <a:pt x="0" y="308"/>
                      <a:pt x="10" y="308"/>
                      <a:pt x="10" y="301"/>
                    </a:cubicBezTo>
                    <a:cubicBezTo>
                      <a:pt x="10" y="203"/>
                      <a:pt x="10" y="10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59" name="Freeform 202">
                <a:extLst>
                  <a:ext uri="{FF2B5EF4-FFF2-40B4-BE49-F238E27FC236}">
                    <a16:creationId xmlns:a16="http://schemas.microsoft.com/office/drawing/2014/main" xmlns="" id="{B6793A3A-43D7-4F75-9898-EB1767D69592}"/>
                  </a:ext>
                </a:extLst>
              </p:cNvPr>
              <p:cNvSpPr>
                <a:spLocks/>
              </p:cNvSpPr>
              <p:nvPr/>
            </p:nvSpPr>
            <p:spPr bwMode="auto">
              <a:xfrm>
                <a:off x="7931150"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60" name="Freeform 203">
                <a:extLst>
                  <a:ext uri="{FF2B5EF4-FFF2-40B4-BE49-F238E27FC236}">
                    <a16:creationId xmlns:a16="http://schemas.microsoft.com/office/drawing/2014/main" xmlns="" id="{C584D424-0961-46F7-985D-BD213CFF8DBE}"/>
                  </a:ext>
                </a:extLst>
              </p:cNvPr>
              <p:cNvSpPr>
                <a:spLocks/>
              </p:cNvSpPr>
              <p:nvPr/>
            </p:nvSpPr>
            <p:spPr bwMode="auto">
              <a:xfrm>
                <a:off x="8062913" y="4181475"/>
                <a:ext cx="38100" cy="654050"/>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61" name="Freeform 204">
                <a:extLst>
                  <a:ext uri="{FF2B5EF4-FFF2-40B4-BE49-F238E27FC236}">
                    <a16:creationId xmlns:a16="http://schemas.microsoft.com/office/drawing/2014/main" xmlns="" id="{FF650037-AB93-4E05-B556-1F10A020FDDB}"/>
                  </a:ext>
                </a:extLst>
              </p:cNvPr>
              <p:cNvSpPr>
                <a:spLocks/>
              </p:cNvSpPr>
              <p:nvPr/>
            </p:nvSpPr>
            <p:spPr bwMode="auto">
              <a:xfrm>
                <a:off x="8194675"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62" name="Freeform 205">
                <a:extLst>
                  <a:ext uri="{FF2B5EF4-FFF2-40B4-BE49-F238E27FC236}">
                    <a16:creationId xmlns:a16="http://schemas.microsoft.com/office/drawing/2014/main" xmlns="" id="{70E32A7E-ADDC-4BAF-A671-5E4F4CC68D9A}"/>
                  </a:ext>
                </a:extLst>
              </p:cNvPr>
              <p:cNvSpPr>
                <a:spLocks/>
              </p:cNvSpPr>
              <p:nvPr/>
            </p:nvSpPr>
            <p:spPr bwMode="auto">
              <a:xfrm>
                <a:off x="8331200" y="3929063"/>
                <a:ext cx="36513" cy="1163637"/>
              </a:xfrm>
              <a:custGeom>
                <a:avLst/>
                <a:gdLst>
                  <a:gd name="T0" fmla="*/ 0 w 10"/>
                  <a:gd name="T1" fmla="*/ 7 h 308"/>
                  <a:gd name="T2" fmla="*/ 0 w 10"/>
                  <a:gd name="T3" fmla="*/ 301 h 308"/>
                  <a:gd name="T4" fmla="*/ 10 w 10"/>
                  <a:gd name="T5" fmla="*/ 301 h 308"/>
                  <a:gd name="T6" fmla="*/ 10 w 10"/>
                  <a:gd name="T7" fmla="*/ 7 h 308"/>
                  <a:gd name="T8" fmla="*/ 0 w 10"/>
                  <a:gd name="T9" fmla="*/ 7 h 308"/>
                </a:gdLst>
                <a:ahLst/>
                <a:cxnLst>
                  <a:cxn ang="0">
                    <a:pos x="T0" y="T1"/>
                  </a:cxn>
                  <a:cxn ang="0">
                    <a:pos x="T2" y="T3"/>
                  </a:cxn>
                  <a:cxn ang="0">
                    <a:pos x="T4" y="T5"/>
                  </a:cxn>
                  <a:cxn ang="0">
                    <a:pos x="T6" y="T7"/>
                  </a:cxn>
                  <a:cxn ang="0">
                    <a:pos x="T8" y="T9"/>
                  </a:cxn>
                </a:cxnLst>
                <a:rect l="0" t="0" r="r" b="b"/>
                <a:pathLst>
                  <a:path w="10" h="308">
                    <a:moveTo>
                      <a:pt x="0" y="7"/>
                    </a:moveTo>
                    <a:cubicBezTo>
                      <a:pt x="0" y="105"/>
                      <a:pt x="0" y="203"/>
                      <a:pt x="0" y="301"/>
                    </a:cubicBezTo>
                    <a:cubicBezTo>
                      <a:pt x="0" y="308"/>
                      <a:pt x="10" y="308"/>
                      <a:pt x="10" y="301"/>
                    </a:cubicBezTo>
                    <a:cubicBezTo>
                      <a:pt x="10" y="203"/>
                      <a:pt x="10" y="10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63" name="Freeform 206">
                <a:extLst>
                  <a:ext uri="{FF2B5EF4-FFF2-40B4-BE49-F238E27FC236}">
                    <a16:creationId xmlns:a16="http://schemas.microsoft.com/office/drawing/2014/main" xmlns="" id="{D251B86C-1DF7-4727-BD72-306F0AF8CCC6}"/>
                  </a:ext>
                </a:extLst>
              </p:cNvPr>
              <p:cNvSpPr>
                <a:spLocks/>
              </p:cNvSpPr>
              <p:nvPr/>
            </p:nvSpPr>
            <p:spPr bwMode="auto">
              <a:xfrm>
                <a:off x="8462963"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64" name="Freeform 207">
                <a:extLst>
                  <a:ext uri="{FF2B5EF4-FFF2-40B4-BE49-F238E27FC236}">
                    <a16:creationId xmlns:a16="http://schemas.microsoft.com/office/drawing/2014/main" xmlns="" id="{A34A353D-2B6A-4890-BF28-69954AE9D5A5}"/>
                  </a:ext>
                </a:extLst>
              </p:cNvPr>
              <p:cNvSpPr>
                <a:spLocks/>
              </p:cNvSpPr>
              <p:nvPr/>
            </p:nvSpPr>
            <p:spPr bwMode="auto">
              <a:xfrm>
                <a:off x="8594725" y="4205288"/>
                <a:ext cx="38100" cy="608012"/>
              </a:xfrm>
              <a:custGeom>
                <a:avLst/>
                <a:gdLst>
                  <a:gd name="T0" fmla="*/ 0 w 10"/>
                  <a:gd name="T1" fmla="*/ 7 h 161"/>
                  <a:gd name="T2" fmla="*/ 0 w 10"/>
                  <a:gd name="T3" fmla="*/ 155 h 161"/>
                  <a:gd name="T4" fmla="*/ 10 w 10"/>
                  <a:gd name="T5" fmla="*/ 155 h 161"/>
                  <a:gd name="T6" fmla="*/ 10 w 10"/>
                  <a:gd name="T7" fmla="*/ 7 h 161"/>
                  <a:gd name="T8" fmla="*/ 0 w 10"/>
                  <a:gd name="T9" fmla="*/ 7 h 161"/>
                </a:gdLst>
                <a:ahLst/>
                <a:cxnLst>
                  <a:cxn ang="0">
                    <a:pos x="T0" y="T1"/>
                  </a:cxn>
                  <a:cxn ang="0">
                    <a:pos x="T2" y="T3"/>
                  </a:cxn>
                  <a:cxn ang="0">
                    <a:pos x="T4" y="T5"/>
                  </a:cxn>
                  <a:cxn ang="0">
                    <a:pos x="T6" y="T7"/>
                  </a:cxn>
                  <a:cxn ang="0">
                    <a:pos x="T8" y="T9"/>
                  </a:cxn>
                </a:cxnLst>
                <a:rect l="0" t="0" r="r" b="b"/>
                <a:pathLst>
                  <a:path w="10" h="161">
                    <a:moveTo>
                      <a:pt x="0" y="7"/>
                    </a:moveTo>
                    <a:cubicBezTo>
                      <a:pt x="0" y="56"/>
                      <a:pt x="0" y="106"/>
                      <a:pt x="0" y="155"/>
                    </a:cubicBezTo>
                    <a:cubicBezTo>
                      <a:pt x="0" y="161"/>
                      <a:pt x="10" y="161"/>
                      <a:pt x="10" y="155"/>
                    </a:cubicBezTo>
                    <a:cubicBezTo>
                      <a:pt x="10" y="106"/>
                      <a:pt x="10" y="5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65" name="Freeform 208">
                <a:extLst>
                  <a:ext uri="{FF2B5EF4-FFF2-40B4-BE49-F238E27FC236}">
                    <a16:creationId xmlns:a16="http://schemas.microsoft.com/office/drawing/2014/main" xmlns="" id="{721F9946-4A2D-4293-BAA0-5061365FE472}"/>
                  </a:ext>
                </a:extLst>
              </p:cNvPr>
              <p:cNvSpPr>
                <a:spLocks/>
              </p:cNvSpPr>
              <p:nvPr/>
            </p:nvSpPr>
            <p:spPr bwMode="auto">
              <a:xfrm>
                <a:off x="8726488"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66" name="Freeform 209">
                <a:extLst>
                  <a:ext uri="{FF2B5EF4-FFF2-40B4-BE49-F238E27FC236}">
                    <a16:creationId xmlns:a16="http://schemas.microsoft.com/office/drawing/2014/main" xmlns="" id="{85CAE99D-591D-4B57-B6FE-514F16475B5C}"/>
                  </a:ext>
                </a:extLst>
              </p:cNvPr>
              <p:cNvSpPr>
                <a:spLocks/>
              </p:cNvSpPr>
              <p:nvPr/>
            </p:nvSpPr>
            <p:spPr bwMode="auto">
              <a:xfrm>
                <a:off x="8858250" y="4125913"/>
                <a:ext cx="38100" cy="766762"/>
              </a:xfrm>
              <a:custGeom>
                <a:avLst/>
                <a:gdLst>
                  <a:gd name="T0" fmla="*/ 0 w 10"/>
                  <a:gd name="T1" fmla="*/ 7 h 203"/>
                  <a:gd name="T2" fmla="*/ 0 w 10"/>
                  <a:gd name="T3" fmla="*/ 197 h 203"/>
                  <a:gd name="T4" fmla="*/ 10 w 10"/>
                  <a:gd name="T5" fmla="*/ 197 h 203"/>
                  <a:gd name="T6" fmla="*/ 10 w 10"/>
                  <a:gd name="T7" fmla="*/ 7 h 203"/>
                  <a:gd name="T8" fmla="*/ 0 w 10"/>
                  <a:gd name="T9" fmla="*/ 7 h 203"/>
                </a:gdLst>
                <a:ahLst/>
                <a:cxnLst>
                  <a:cxn ang="0">
                    <a:pos x="T0" y="T1"/>
                  </a:cxn>
                  <a:cxn ang="0">
                    <a:pos x="T2" y="T3"/>
                  </a:cxn>
                  <a:cxn ang="0">
                    <a:pos x="T4" y="T5"/>
                  </a:cxn>
                  <a:cxn ang="0">
                    <a:pos x="T6" y="T7"/>
                  </a:cxn>
                  <a:cxn ang="0">
                    <a:pos x="T8" y="T9"/>
                  </a:cxn>
                </a:cxnLst>
                <a:rect l="0" t="0" r="r" b="b"/>
                <a:pathLst>
                  <a:path w="10" h="203">
                    <a:moveTo>
                      <a:pt x="0" y="7"/>
                    </a:moveTo>
                    <a:cubicBezTo>
                      <a:pt x="0" y="70"/>
                      <a:pt x="0" y="134"/>
                      <a:pt x="0" y="197"/>
                    </a:cubicBezTo>
                    <a:cubicBezTo>
                      <a:pt x="0" y="203"/>
                      <a:pt x="10" y="203"/>
                      <a:pt x="10" y="197"/>
                    </a:cubicBezTo>
                    <a:cubicBezTo>
                      <a:pt x="10" y="134"/>
                      <a:pt x="10" y="7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67" name="Freeform 210">
                <a:extLst>
                  <a:ext uri="{FF2B5EF4-FFF2-40B4-BE49-F238E27FC236}">
                    <a16:creationId xmlns:a16="http://schemas.microsoft.com/office/drawing/2014/main" xmlns="" id="{6FD16F2E-1F15-4DC8-ABC0-62E152C3409F}"/>
                  </a:ext>
                </a:extLst>
              </p:cNvPr>
              <p:cNvSpPr>
                <a:spLocks/>
              </p:cNvSpPr>
              <p:nvPr/>
            </p:nvSpPr>
            <p:spPr bwMode="auto">
              <a:xfrm>
                <a:off x="8990013" y="4257675"/>
                <a:ext cx="38100" cy="503237"/>
              </a:xfrm>
              <a:custGeom>
                <a:avLst/>
                <a:gdLst>
                  <a:gd name="T0" fmla="*/ 0 w 10"/>
                  <a:gd name="T1" fmla="*/ 7 h 133"/>
                  <a:gd name="T2" fmla="*/ 0 w 10"/>
                  <a:gd name="T3" fmla="*/ 127 h 133"/>
                  <a:gd name="T4" fmla="*/ 10 w 10"/>
                  <a:gd name="T5" fmla="*/ 127 h 133"/>
                  <a:gd name="T6" fmla="*/ 10 w 10"/>
                  <a:gd name="T7" fmla="*/ 7 h 133"/>
                  <a:gd name="T8" fmla="*/ 0 w 10"/>
                  <a:gd name="T9" fmla="*/ 7 h 133"/>
                </a:gdLst>
                <a:ahLst/>
                <a:cxnLst>
                  <a:cxn ang="0">
                    <a:pos x="T0" y="T1"/>
                  </a:cxn>
                  <a:cxn ang="0">
                    <a:pos x="T2" y="T3"/>
                  </a:cxn>
                  <a:cxn ang="0">
                    <a:pos x="T4" y="T5"/>
                  </a:cxn>
                  <a:cxn ang="0">
                    <a:pos x="T6" y="T7"/>
                  </a:cxn>
                  <a:cxn ang="0">
                    <a:pos x="T8" y="T9"/>
                  </a:cxn>
                </a:cxnLst>
                <a:rect l="0" t="0" r="r" b="b"/>
                <a:pathLst>
                  <a:path w="10" h="133">
                    <a:moveTo>
                      <a:pt x="0" y="7"/>
                    </a:moveTo>
                    <a:cubicBezTo>
                      <a:pt x="0" y="47"/>
                      <a:pt x="0" y="87"/>
                      <a:pt x="0" y="127"/>
                    </a:cubicBezTo>
                    <a:cubicBezTo>
                      <a:pt x="0" y="133"/>
                      <a:pt x="10" y="133"/>
                      <a:pt x="10" y="127"/>
                    </a:cubicBezTo>
                    <a:cubicBezTo>
                      <a:pt x="10" y="87"/>
                      <a:pt x="10" y="47"/>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68" name="Freeform 211">
                <a:extLst>
                  <a:ext uri="{FF2B5EF4-FFF2-40B4-BE49-F238E27FC236}">
                    <a16:creationId xmlns:a16="http://schemas.microsoft.com/office/drawing/2014/main" xmlns="" id="{FF70AD53-94C2-4C3D-A607-C41370A3CA14}"/>
                  </a:ext>
                </a:extLst>
              </p:cNvPr>
              <p:cNvSpPr>
                <a:spLocks/>
              </p:cNvSpPr>
              <p:nvPr/>
            </p:nvSpPr>
            <p:spPr bwMode="auto">
              <a:xfrm>
                <a:off x="9121775" y="3800475"/>
                <a:ext cx="38100" cy="1417637"/>
              </a:xfrm>
              <a:custGeom>
                <a:avLst/>
                <a:gdLst>
                  <a:gd name="T0" fmla="*/ 0 w 10"/>
                  <a:gd name="T1" fmla="*/ 7 h 375"/>
                  <a:gd name="T2" fmla="*/ 0 w 10"/>
                  <a:gd name="T3" fmla="*/ 369 h 375"/>
                  <a:gd name="T4" fmla="*/ 10 w 10"/>
                  <a:gd name="T5" fmla="*/ 369 h 375"/>
                  <a:gd name="T6" fmla="*/ 10 w 10"/>
                  <a:gd name="T7" fmla="*/ 7 h 375"/>
                  <a:gd name="T8" fmla="*/ 0 w 10"/>
                  <a:gd name="T9" fmla="*/ 7 h 375"/>
                </a:gdLst>
                <a:ahLst/>
                <a:cxnLst>
                  <a:cxn ang="0">
                    <a:pos x="T0" y="T1"/>
                  </a:cxn>
                  <a:cxn ang="0">
                    <a:pos x="T2" y="T3"/>
                  </a:cxn>
                  <a:cxn ang="0">
                    <a:pos x="T4" y="T5"/>
                  </a:cxn>
                  <a:cxn ang="0">
                    <a:pos x="T6" y="T7"/>
                  </a:cxn>
                  <a:cxn ang="0">
                    <a:pos x="T8" y="T9"/>
                  </a:cxn>
                </a:cxnLst>
                <a:rect l="0" t="0" r="r" b="b"/>
                <a:pathLst>
                  <a:path w="10" h="375">
                    <a:moveTo>
                      <a:pt x="0" y="7"/>
                    </a:moveTo>
                    <a:cubicBezTo>
                      <a:pt x="0" y="128"/>
                      <a:pt x="0" y="248"/>
                      <a:pt x="0" y="369"/>
                    </a:cubicBezTo>
                    <a:cubicBezTo>
                      <a:pt x="0" y="375"/>
                      <a:pt x="10" y="375"/>
                      <a:pt x="10" y="369"/>
                    </a:cubicBezTo>
                    <a:cubicBezTo>
                      <a:pt x="10" y="248"/>
                      <a:pt x="10" y="12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69" name="Freeform 212">
                <a:extLst>
                  <a:ext uri="{FF2B5EF4-FFF2-40B4-BE49-F238E27FC236}">
                    <a16:creationId xmlns:a16="http://schemas.microsoft.com/office/drawing/2014/main" xmlns="" id="{FCB5E533-DB6F-4E2B-A446-A3FBDE3E3A93}"/>
                  </a:ext>
                </a:extLst>
              </p:cNvPr>
              <p:cNvSpPr>
                <a:spLocks/>
              </p:cNvSpPr>
              <p:nvPr/>
            </p:nvSpPr>
            <p:spPr bwMode="auto">
              <a:xfrm>
                <a:off x="9253538"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70" name="Freeform 213">
                <a:extLst>
                  <a:ext uri="{FF2B5EF4-FFF2-40B4-BE49-F238E27FC236}">
                    <a16:creationId xmlns:a16="http://schemas.microsoft.com/office/drawing/2014/main" xmlns="" id="{C458987D-AFDF-47E2-B2A2-F85483E1EBAF}"/>
                  </a:ext>
                </a:extLst>
              </p:cNvPr>
              <p:cNvSpPr>
                <a:spLocks/>
              </p:cNvSpPr>
              <p:nvPr/>
            </p:nvSpPr>
            <p:spPr bwMode="auto">
              <a:xfrm>
                <a:off x="9390063" y="4257675"/>
                <a:ext cx="36513" cy="503237"/>
              </a:xfrm>
              <a:custGeom>
                <a:avLst/>
                <a:gdLst>
                  <a:gd name="T0" fmla="*/ 0 w 10"/>
                  <a:gd name="T1" fmla="*/ 7 h 133"/>
                  <a:gd name="T2" fmla="*/ 0 w 10"/>
                  <a:gd name="T3" fmla="*/ 127 h 133"/>
                  <a:gd name="T4" fmla="*/ 10 w 10"/>
                  <a:gd name="T5" fmla="*/ 127 h 133"/>
                  <a:gd name="T6" fmla="*/ 10 w 10"/>
                  <a:gd name="T7" fmla="*/ 7 h 133"/>
                  <a:gd name="T8" fmla="*/ 0 w 10"/>
                  <a:gd name="T9" fmla="*/ 7 h 133"/>
                </a:gdLst>
                <a:ahLst/>
                <a:cxnLst>
                  <a:cxn ang="0">
                    <a:pos x="T0" y="T1"/>
                  </a:cxn>
                  <a:cxn ang="0">
                    <a:pos x="T2" y="T3"/>
                  </a:cxn>
                  <a:cxn ang="0">
                    <a:pos x="T4" y="T5"/>
                  </a:cxn>
                  <a:cxn ang="0">
                    <a:pos x="T6" y="T7"/>
                  </a:cxn>
                  <a:cxn ang="0">
                    <a:pos x="T8" y="T9"/>
                  </a:cxn>
                </a:cxnLst>
                <a:rect l="0" t="0" r="r" b="b"/>
                <a:pathLst>
                  <a:path w="10" h="133">
                    <a:moveTo>
                      <a:pt x="0" y="7"/>
                    </a:moveTo>
                    <a:cubicBezTo>
                      <a:pt x="0" y="47"/>
                      <a:pt x="0" y="87"/>
                      <a:pt x="0" y="127"/>
                    </a:cubicBezTo>
                    <a:cubicBezTo>
                      <a:pt x="0" y="133"/>
                      <a:pt x="10" y="133"/>
                      <a:pt x="10" y="127"/>
                    </a:cubicBezTo>
                    <a:cubicBezTo>
                      <a:pt x="10" y="87"/>
                      <a:pt x="10" y="47"/>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71" name="Freeform 214">
                <a:extLst>
                  <a:ext uri="{FF2B5EF4-FFF2-40B4-BE49-F238E27FC236}">
                    <a16:creationId xmlns:a16="http://schemas.microsoft.com/office/drawing/2014/main" xmlns="" id="{D09996F0-21CD-4E95-AA01-63F6DC2F95BA}"/>
                  </a:ext>
                </a:extLst>
              </p:cNvPr>
              <p:cNvSpPr>
                <a:spLocks/>
              </p:cNvSpPr>
              <p:nvPr/>
            </p:nvSpPr>
            <p:spPr bwMode="auto">
              <a:xfrm>
                <a:off x="9521825" y="4329113"/>
                <a:ext cx="38100" cy="358775"/>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72" name="Freeform 215">
                <a:extLst>
                  <a:ext uri="{FF2B5EF4-FFF2-40B4-BE49-F238E27FC236}">
                    <a16:creationId xmlns:a16="http://schemas.microsoft.com/office/drawing/2014/main" xmlns="" id="{810779F5-085F-4213-8C92-384AFE4B6F1C}"/>
                  </a:ext>
                </a:extLst>
              </p:cNvPr>
              <p:cNvSpPr>
                <a:spLocks/>
              </p:cNvSpPr>
              <p:nvPr/>
            </p:nvSpPr>
            <p:spPr bwMode="auto">
              <a:xfrm>
                <a:off x="9653588"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73" name="Freeform 216">
                <a:extLst>
                  <a:ext uri="{FF2B5EF4-FFF2-40B4-BE49-F238E27FC236}">
                    <a16:creationId xmlns:a16="http://schemas.microsoft.com/office/drawing/2014/main" xmlns="" id="{D22629BE-8CD8-40B4-B014-CCC34CB8FD85}"/>
                  </a:ext>
                </a:extLst>
              </p:cNvPr>
              <p:cNvSpPr>
                <a:spLocks/>
              </p:cNvSpPr>
              <p:nvPr/>
            </p:nvSpPr>
            <p:spPr bwMode="auto">
              <a:xfrm>
                <a:off x="9785350"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74" name="Freeform 217">
                <a:extLst>
                  <a:ext uri="{FF2B5EF4-FFF2-40B4-BE49-F238E27FC236}">
                    <a16:creationId xmlns:a16="http://schemas.microsoft.com/office/drawing/2014/main" xmlns="" id="{695DAF00-3FCA-42C2-89DC-9F9C4F1774D5}"/>
                  </a:ext>
                </a:extLst>
              </p:cNvPr>
              <p:cNvSpPr>
                <a:spLocks/>
              </p:cNvSpPr>
              <p:nvPr/>
            </p:nvSpPr>
            <p:spPr bwMode="auto">
              <a:xfrm>
                <a:off x="9917113"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75" name="Freeform 218">
                <a:extLst>
                  <a:ext uri="{FF2B5EF4-FFF2-40B4-BE49-F238E27FC236}">
                    <a16:creationId xmlns:a16="http://schemas.microsoft.com/office/drawing/2014/main" xmlns="" id="{A3AFFEAF-3DB2-4C82-9457-DAB5F9B033E4}"/>
                  </a:ext>
                </a:extLst>
              </p:cNvPr>
              <p:cNvSpPr>
                <a:spLocks/>
              </p:cNvSpPr>
              <p:nvPr/>
            </p:nvSpPr>
            <p:spPr bwMode="auto">
              <a:xfrm>
                <a:off x="10048875" y="4367213"/>
                <a:ext cx="38100" cy="282575"/>
              </a:xfrm>
              <a:custGeom>
                <a:avLst/>
                <a:gdLst>
                  <a:gd name="T0" fmla="*/ 0 w 10"/>
                  <a:gd name="T1" fmla="*/ 7 h 75"/>
                  <a:gd name="T2" fmla="*/ 0 w 10"/>
                  <a:gd name="T3" fmla="*/ 69 h 75"/>
                  <a:gd name="T4" fmla="*/ 10 w 10"/>
                  <a:gd name="T5" fmla="*/ 69 h 75"/>
                  <a:gd name="T6" fmla="*/ 10 w 10"/>
                  <a:gd name="T7" fmla="*/ 7 h 75"/>
                  <a:gd name="T8" fmla="*/ 0 w 10"/>
                  <a:gd name="T9" fmla="*/ 7 h 75"/>
                </a:gdLst>
                <a:ahLst/>
                <a:cxnLst>
                  <a:cxn ang="0">
                    <a:pos x="T0" y="T1"/>
                  </a:cxn>
                  <a:cxn ang="0">
                    <a:pos x="T2" y="T3"/>
                  </a:cxn>
                  <a:cxn ang="0">
                    <a:pos x="T4" y="T5"/>
                  </a:cxn>
                  <a:cxn ang="0">
                    <a:pos x="T6" y="T7"/>
                  </a:cxn>
                  <a:cxn ang="0">
                    <a:pos x="T8" y="T9"/>
                  </a:cxn>
                </a:cxnLst>
                <a:rect l="0" t="0" r="r" b="b"/>
                <a:pathLst>
                  <a:path w="10" h="75">
                    <a:moveTo>
                      <a:pt x="0" y="7"/>
                    </a:moveTo>
                    <a:cubicBezTo>
                      <a:pt x="0" y="28"/>
                      <a:pt x="0" y="48"/>
                      <a:pt x="0" y="69"/>
                    </a:cubicBezTo>
                    <a:cubicBezTo>
                      <a:pt x="0" y="75"/>
                      <a:pt x="10" y="75"/>
                      <a:pt x="10" y="69"/>
                    </a:cubicBezTo>
                    <a:cubicBezTo>
                      <a:pt x="10" y="48"/>
                      <a:pt x="10" y="2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76" name="Freeform 219">
                <a:extLst>
                  <a:ext uri="{FF2B5EF4-FFF2-40B4-BE49-F238E27FC236}">
                    <a16:creationId xmlns:a16="http://schemas.microsoft.com/office/drawing/2014/main" xmlns="" id="{89C909CA-1E15-48DD-86BA-4E5214F78CB7}"/>
                  </a:ext>
                </a:extLst>
              </p:cNvPr>
              <p:cNvSpPr>
                <a:spLocks/>
              </p:cNvSpPr>
              <p:nvPr/>
            </p:nvSpPr>
            <p:spPr bwMode="auto">
              <a:xfrm>
                <a:off x="10180638"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77" name="Freeform 220">
                <a:extLst>
                  <a:ext uri="{FF2B5EF4-FFF2-40B4-BE49-F238E27FC236}">
                    <a16:creationId xmlns:a16="http://schemas.microsoft.com/office/drawing/2014/main" xmlns="" id="{6C9B6EEF-4CD0-44D0-8421-81E90385E5DD}"/>
                  </a:ext>
                </a:extLst>
              </p:cNvPr>
              <p:cNvSpPr>
                <a:spLocks/>
              </p:cNvSpPr>
              <p:nvPr/>
            </p:nvSpPr>
            <p:spPr bwMode="auto">
              <a:xfrm>
                <a:off x="10312400" y="4416425"/>
                <a:ext cx="38100" cy="185737"/>
              </a:xfrm>
              <a:custGeom>
                <a:avLst/>
                <a:gdLst>
                  <a:gd name="T0" fmla="*/ 0 w 10"/>
                  <a:gd name="T1" fmla="*/ 7 h 49"/>
                  <a:gd name="T2" fmla="*/ 0 w 10"/>
                  <a:gd name="T3" fmla="*/ 43 h 49"/>
                  <a:gd name="T4" fmla="*/ 10 w 10"/>
                  <a:gd name="T5" fmla="*/ 43 h 49"/>
                  <a:gd name="T6" fmla="*/ 10 w 10"/>
                  <a:gd name="T7" fmla="*/ 7 h 49"/>
                  <a:gd name="T8" fmla="*/ 0 w 10"/>
                  <a:gd name="T9" fmla="*/ 7 h 49"/>
                </a:gdLst>
                <a:ahLst/>
                <a:cxnLst>
                  <a:cxn ang="0">
                    <a:pos x="T0" y="T1"/>
                  </a:cxn>
                  <a:cxn ang="0">
                    <a:pos x="T2" y="T3"/>
                  </a:cxn>
                  <a:cxn ang="0">
                    <a:pos x="T4" y="T5"/>
                  </a:cxn>
                  <a:cxn ang="0">
                    <a:pos x="T6" y="T7"/>
                  </a:cxn>
                  <a:cxn ang="0">
                    <a:pos x="T8" y="T9"/>
                  </a:cxn>
                </a:cxnLst>
                <a:rect l="0" t="0" r="r" b="b"/>
                <a:pathLst>
                  <a:path w="10" h="49">
                    <a:moveTo>
                      <a:pt x="0" y="7"/>
                    </a:moveTo>
                    <a:cubicBezTo>
                      <a:pt x="0" y="19"/>
                      <a:pt x="0" y="31"/>
                      <a:pt x="0" y="43"/>
                    </a:cubicBezTo>
                    <a:cubicBezTo>
                      <a:pt x="0" y="49"/>
                      <a:pt x="10" y="49"/>
                      <a:pt x="10" y="43"/>
                    </a:cubicBezTo>
                    <a:cubicBezTo>
                      <a:pt x="10" y="31"/>
                      <a:pt x="10" y="1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grpSp>
        <p:grpSp>
          <p:nvGrpSpPr>
            <p:cNvPr id="278" name="Group 277">
              <a:extLst>
                <a:ext uri="{FF2B5EF4-FFF2-40B4-BE49-F238E27FC236}">
                  <a16:creationId xmlns:a16="http://schemas.microsoft.com/office/drawing/2014/main" xmlns="" id="{8B96C680-92E1-48F4-91D6-44F13A9D91D1}"/>
                </a:ext>
              </a:extLst>
            </p:cNvPr>
            <p:cNvGrpSpPr/>
            <p:nvPr/>
          </p:nvGrpSpPr>
          <p:grpSpPr>
            <a:xfrm>
              <a:off x="5344874" y="706661"/>
              <a:ext cx="1338490" cy="1339710"/>
              <a:chOff x="5352732" y="1034056"/>
              <a:chExt cx="1483360" cy="1484714"/>
            </a:xfrm>
          </p:grpSpPr>
          <p:sp>
            <p:nvSpPr>
              <p:cNvPr id="279" name="Oval 278">
                <a:extLst>
                  <a:ext uri="{FF2B5EF4-FFF2-40B4-BE49-F238E27FC236}">
                    <a16:creationId xmlns:a16="http://schemas.microsoft.com/office/drawing/2014/main" xmlns="" id="{CCFB8572-C466-4015-9EA4-CF762028A674}"/>
                  </a:ext>
                </a:extLst>
              </p:cNvPr>
              <p:cNvSpPr>
                <a:spLocks noChangeArrowheads="1"/>
              </p:cNvSpPr>
              <p:nvPr/>
            </p:nvSpPr>
            <p:spPr bwMode="auto">
              <a:xfrm>
                <a:off x="5352732" y="1034056"/>
                <a:ext cx="1483360" cy="1484714"/>
              </a:xfrm>
              <a:prstGeom prst="ellipse">
                <a:avLst/>
              </a:prstGeom>
              <a:solidFill>
                <a:srgbClr val="0000FF"/>
              </a:solidFill>
              <a:ln w="31750">
                <a:solidFill>
                  <a:sysClr val="window" lastClr="FFFFFF"/>
                </a:solidFill>
              </a:ln>
              <a:effectLst>
                <a:outerShdw blurRad="50800" dist="508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prstClr val="black"/>
                  </a:solidFill>
                  <a:effectLst/>
                  <a:uLnTx/>
                  <a:uFillTx/>
                  <a:latin typeface="Segoe UI"/>
                </a:endParaRPr>
              </a:p>
            </p:txBody>
          </p:sp>
          <p:grpSp>
            <p:nvGrpSpPr>
              <p:cNvPr id="280" name="Group 279">
                <a:extLst>
                  <a:ext uri="{FF2B5EF4-FFF2-40B4-BE49-F238E27FC236}">
                    <a16:creationId xmlns:a16="http://schemas.microsoft.com/office/drawing/2014/main" xmlns="" id="{3061053A-DBAB-4740-A4B0-961476ADBABF}"/>
                  </a:ext>
                </a:extLst>
              </p:cNvPr>
              <p:cNvGrpSpPr/>
              <p:nvPr/>
            </p:nvGrpSpPr>
            <p:grpSpPr>
              <a:xfrm>
                <a:off x="5872025" y="1390015"/>
                <a:ext cx="444774" cy="772796"/>
                <a:chOff x="5778500" y="1427163"/>
                <a:chExt cx="635000" cy="1103313"/>
              </a:xfrm>
            </p:grpSpPr>
            <p:sp>
              <p:nvSpPr>
                <p:cNvPr id="281" name="Freeform 15">
                  <a:extLst>
                    <a:ext uri="{FF2B5EF4-FFF2-40B4-BE49-F238E27FC236}">
                      <a16:creationId xmlns:a16="http://schemas.microsoft.com/office/drawing/2014/main" xmlns="" id="{5600A981-4542-4C80-85F8-E3335E7B1311}"/>
                    </a:ext>
                  </a:extLst>
                </p:cNvPr>
                <p:cNvSpPr>
                  <a:spLocks noEditPoints="1"/>
                </p:cNvSpPr>
                <p:nvPr/>
              </p:nvSpPr>
              <p:spPr bwMode="auto">
                <a:xfrm>
                  <a:off x="5886450" y="1427163"/>
                  <a:ext cx="420688" cy="841375"/>
                </a:xfrm>
                <a:custGeom>
                  <a:avLst/>
                  <a:gdLst>
                    <a:gd name="T0" fmla="*/ 7 w 110"/>
                    <a:gd name="T1" fmla="*/ 169 h 221"/>
                    <a:gd name="T2" fmla="*/ 107 w 110"/>
                    <a:gd name="T3" fmla="*/ 152 h 221"/>
                    <a:gd name="T4" fmla="*/ 107 w 110"/>
                    <a:gd name="T5" fmla="*/ 150 h 221"/>
                    <a:gd name="T6" fmla="*/ 107 w 110"/>
                    <a:gd name="T7" fmla="*/ 103 h 221"/>
                    <a:gd name="T8" fmla="*/ 103 w 110"/>
                    <a:gd name="T9" fmla="*/ 52 h 221"/>
                    <a:gd name="T10" fmla="*/ 3 w 110"/>
                    <a:gd name="T11" fmla="*/ 71 h 221"/>
                    <a:gd name="T12" fmla="*/ 3 w 110"/>
                    <a:gd name="T13" fmla="*/ 118 h 221"/>
                    <a:gd name="T14" fmla="*/ 7 w 110"/>
                    <a:gd name="T15" fmla="*/ 169 h 221"/>
                    <a:gd name="T16" fmla="*/ 18 w 110"/>
                    <a:gd name="T17" fmla="*/ 71 h 221"/>
                    <a:gd name="T18" fmla="*/ 75 w 110"/>
                    <a:gd name="T19" fmla="*/ 40 h 221"/>
                    <a:gd name="T20" fmla="*/ 92 w 110"/>
                    <a:gd name="T21" fmla="*/ 82 h 221"/>
                    <a:gd name="T22" fmla="*/ 92 w 110"/>
                    <a:gd name="T23" fmla="*/ 150 h 221"/>
                    <a:gd name="T24" fmla="*/ 35 w 110"/>
                    <a:gd name="T25" fmla="*/ 181 h 221"/>
                    <a:gd name="T26" fmla="*/ 18 w 110"/>
                    <a:gd name="T27" fmla="*/ 139 h 221"/>
                    <a:gd name="T28" fmla="*/ 18 w 110"/>
                    <a:gd name="T29" fmla="*/ 7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221">
                      <a:moveTo>
                        <a:pt x="7" y="169"/>
                      </a:moveTo>
                      <a:cubicBezTo>
                        <a:pt x="29" y="221"/>
                        <a:pt x="102" y="206"/>
                        <a:pt x="107" y="152"/>
                      </a:cubicBezTo>
                      <a:cubicBezTo>
                        <a:pt x="107" y="151"/>
                        <a:pt x="107" y="151"/>
                        <a:pt x="107" y="150"/>
                      </a:cubicBezTo>
                      <a:cubicBezTo>
                        <a:pt x="107" y="134"/>
                        <a:pt x="107" y="119"/>
                        <a:pt x="107" y="103"/>
                      </a:cubicBezTo>
                      <a:cubicBezTo>
                        <a:pt x="107" y="87"/>
                        <a:pt x="110" y="67"/>
                        <a:pt x="103" y="52"/>
                      </a:cubicBezTo>
                      <a:cubicBezTo>
                        <a:pt x="81" y="0"/>
                        <a:pt x="6" y="16"/>
                        <a:pt x="3" y="71"/>
                      </a:cubicBezTo>
                      <a:cubicBezTo>
                        <a:pt x="2" y="87"/>
                        <a:pt x="3" y="103"/>
                        <a:pt x="3" y="118"/>
                      </a:cubicBezTo>
                      <a:cubicBezTo>
                        <a:pt x="3" y="134"/>
                        <a:pt x="0" y="154"/>
                        <a:pt x="7" y="169"/>
                      </a:cubicBezTo>
                      <a:close/>
                      <a:moveTo>
                        <a:pt x="18" y="71"/>
                      </a:moveTo>
                      <a:cubicBezTo>
                        <a:pt x="18" y="41"/>
                        <a:pt x="50" y="26"/>
                        <a:pt x="75" y="40"/>
                      </a:cubicBezTo>
                      <a:cubicBezTo>
                        <a:pt x="91" y="49"/>
                        <a:pt x="92" y="66"/>
                        <a:pt x="92" y="82"/>
                      </a:cubicBezTo>
                      <a:cubicBezTo>
                        <a:pt x="92" y="105"/>
                        <a:pt x="92" y="127"/>
                        <a:pt x="92" y="150"/>
                      </a:cubicBezTo>
                      <a:cubicBezTo>
                        <a:pt x="90" y="180"/>
                        <a:pt x="61" y="196"/>
                        <a:pt x="35" y="181"/>
                      </a:cubicBezTo>
                      <a:cubicBezTo>
                        <a:pt x="19" y="172"/>
                        <a:pt x="18" y="155"/>
                        <a:pt x="18" y="139"/>
                      </a:cubicBezTo>
                      <a:cubicBezTo>
                        <a:pt x="18" y="117"/>
                        <a:pt x="18" y="94"/>
                        <a:pt x="18" y="7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282" name="Freeform 16">
                  <a:extLst>
                    <a:ext uri="{FF2B5EF4-FFF2-40B4-BE49-F238E27FC236}">
                      <a16:creationId xmlns:a16="http://schemas.microsoft.com/office/drawing/2014/main" xmlns="" id="{E7968F79-E39B-46A1-816B-85C4B7E58640}"/>
                    </a:ext>
                  </a:extLst>
                </p:cNvPr>
                <p:cNvSpPr>
                  <a:spLocks/>
                </p:cNvSpPr>
                <p:nvPr/>
              </p:nvSpPr>
              <p:spPr bwMode="auto">
                <a:xfrm>
                  <a:off x="5778500" y="1971676"/>
                  <a:ext cx="635000" cy="558800"/>
                </a:xfrm>
                <a:custGeom>
                  <a:avLst/>
                  <a:gdLst>
                    <a:gd name="T0" fmla="*/ 166 w 166"/>
                    <a:gd name="T1" fmla="*/ 9 h 147"/>
                    <a:gd name="T2" fmla="*/ 151 w 166"/>
                    <a:gd name="T3" fmla="*/ 9 h 147"/>
                    <a:gd name="T4" fmla="*/ 83 w 166"/>
                    <a:gd name="T5" fmla="*/ 77 h 147"/>
                    <a:gd name="T6" fmla="*/ 15 w 166"/>
                    <a:gd name="T7" fmla="*/ 9 h 147"/>
                    <a:gd name="T8" fmla="*/ 0 w 166"/>
                    <a:gd name="T9" fmla="*/ 9 h 147"/>
                    <a:gd name="T10" fmla="*/ 76 w 166"/>
                    <a:gd name="T11" fmla="*/ 92 h 147"/>
                    <a:gd name="T12" fmla="*/ 76 w 166"/>
                    <a:gd name="T13" fmla="*/ 138 h 147"/>
                    <a:gd name="T14" fmla="*/ 91 w 166"/>
                    <a:gd name="T15" fmla="*/ 138 h 147"/>
                    <a:gd name="T16" fmla="*/ 91 w 166"/>
                    <a:gd name="T17" fmla="*/ 92 h 147"/>
                    <a:gd name="T18" fmla="*/ 166 w 166"/>
                    <a:gd name="T19" fmla="*/ 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47">
                      <a:moveTo>
                        <a:pt x="166" y="9"/>
                      </a:moveTo>
                      <a:cubicBezTo>
                        <a:pt x="166" y="0"/>
                        <a:pt x="151" y="0"/>
                        <a:pt x="151" y="9"/>
                      </a:cubicBezTo>
                      <a:cubicBezTo>
                        <a:pt x="149" y="47"/>
                        <a:pt x="121" y="76"/>
                        <a:pt x="83" y="77"/>
                      </a:cubicBezTo>
                      <a:cubicBezTo>
                        <a:pt x="45" y="79"/>
                        <a:pt x="17" y="45"/>
                        <a:pt x="15" y="9"/>
                      </a:cubicBezTo>
                      <a:cubicBezTo>
                        <a:pt x="15" y="0"/>
                        <a:pt x="0" y="0"/>
                        <a:pt x="0" y="9"/>
                      </a:cubicBezTo>
                      <a:cubicBezTo>
                        <a:pt x="2" y="53"/>
                        <a:pt x="33" y="87"/>
                        <a:pt x="76" y="92"/>
                      </a:cubicBezTo>
                      <a:cubicBezTo>
                        <a:pt x="76" y="107"/>
                        <a:pt x="76" y="122"/>
                        <a:pt x="76" y="138"/>
                      </a:cubicBezTo>
                      <a:cubicBezTo>
                        <a:pt x="76" y="147"/>
                        <a:pt x="91" y="147"/>
                        <a:pt x="91" y="138"/>
                      </a:cubicBezTo>
                      <a:cubicBezTo>
                        <a:pt x="91" y="122"/>
                        <a:pt x="91" y="107"/>
                        <a:pt x="91" y="92"/>
                      </a:cubicBezTo>
                      <a:cubicBezTo>
                        <a:pt x="133" y="89"/>
                        <a:pt x="164" y="51"/>
                        <a:pt x="166" y="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grpSp>
        </p:grpSp>
      </p:grpSp>
      <p:grpSp>
        <p:nvGrpSpPr>
          <p:cNvPr id="84" name="Group 83">
            <a:extLst>
              <a:ext uri="{FF2B5EF4-FFF2-40B4-BE49-F238E27FC236}">
                <a16:creationId xmlns:a16="http://schemas.microsoft.com/office/drawing/2014/main" xmlns="" id="{54C2F4D6-9BE9-4543-9204-1D1C1BE03430}"/>
              </a:ext>
            </a:extLst>
          </p:cNvPr>
          <p:cNvGrpSpPr/>
          <p:nvPr/>
        </p:nvGrpSpPr>
        <p:grpSpPr>
          <a:xfrm>
            <a:off x="5087765" y="1550807"/>
            <a:ext cx="7653921" cy="2359418"/>
            <a:chOff x="1485900" y="2636912"/>
            <a:chExt cx="9460308" cy="2361788"/>
          </a:xfrm>
        </p:grpSpPr>
        <p:grpSp>
          <p:nvGrpSpPr>
            <p:cNvPr id="85" name="Group 84">
              <a:extLst>
                <a:ext uri="{FF2B5EF4-FFF2-40B4-BE49-F238E27FC236}">
                  <a16:creationId xmlns:a16="http://schemas.microsoft.com/office/drawing/2014/main" xmlns="" id="{D3666B17-37F8-4565-BDA4-7BC2C598BBC5}"/>
                </a:ext>
              </a:extLst>
            </p:cNvPr>
            <p:cNvGrpSpPr/>
            <p:nvPr/>
          </p:nvGrpSpPr>
          <p:grpSpPr>
            <a:xfrm>
              <a:off x="1485900" y="2636912"/>
              <a:ext cx="8408271" cy="2361788"/>
              <a:chOff x="1541463" y="3026017"/>
              <a:chExt cx="7067550" cy="1985196"/>
            </a:xfrm>
          </p:grpSpPr>
          <p:sp>
            <p:nvSpPr>
              <p:cNvPr id="89" name="Freeform 5">
                <a:extLst>
                  <a:ext uri="{FF2B5EF4-FFF2-40B4-BE49-F238E27FC236}">
                    <a16:creationId xmlns:a16="http://schemas.microsoft.com/office/drawing/2014/main" xmlns="" id="{F24D542A-6F56-43E9-9309-E0A2AC6899FF}"/>
                  </a:ext>
                </a:extLst>
              </p:cNvPr>
              <p:cNvSpPr>
                <a:spLocks/>
              </p:cNvSpPr>
              <p:nvPr/>
            </p:nvSpPr>
            <p:spPr bwMode="auto">
              <a:xfrm>
                <a:off x="1541463" y="3026017"/>
                <a:ext cx="7008813" cy="1069975"/>
              </a:xfrm>
              <a:custGeom>
                <a:avLst/>
                <a:gdLst>
                  <a:gd name="T0" fmla="*/ 0 w 1557"/>
                  <a:gd name="T1" fmla="*/ 204 h 237"/>
                  <a:gd name="T2" fmla="*/ 160 w 1557"/>
                  <a:gd name="T3" fmla="*/ 138 h 237"/>
                  <a:gd name="T4" fmla="*/ 353 w 1557"/>
                  <a:gd name="T5" fmla="*/ 114 h 237"/>
                  <a:gd name="T6" fmla="*/ 521 w 1557"/>
                  <a:gd name="T7" fmla="*/ 74 h 237"/>
                  <a:gd name="T8" fmla="*/ 687 w 1557"/>
                  <a:gd name="T9" fmla="*/ 49 h 237"/>
                  <a:gd name="T10" fmla="*/ 952 w 1557"/>
                  <a:gd name="T11" fmla="*/ 126 h 237"/>
                  <a:gd name="T12" fmla="*/ 1169 w 1557"/>
                  <a:gd name="T13" fmla="*/ 140 h 237"/>
                  <a:gd name="T14" fmla="*/ 1280 w 1557"/>
                  <a:gd name="T15" fmla="*/ 138 h 237"/>
                  <a:gd name="T16" fmla="*/ 1404 w 1557"/>
                  <a:gd name="T17" fmla="*/ 180 h 237"/>
                  <a:gd name="T18" fmla="*/ 1557 w 1557"/>
                  <a:gd name="T19" fmla="*/ 204 h 237"/>
                  <a:gd name="T20" fmla="*/ 0 w 1557"/>
                  <a:gd name="T21"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7" h="237">
                    <a:moveTo>
                      <a:pt x="0" y="204"/>
                    </a:moveTo>
                    <a:cubicBezTo>
                      <a:pt x="0" y="204"/>
                      <a:pt x="104" y="212"/>
                      <a:pt x="160" y="138"/>
                    </a:cubicBezTo>
                    <a:cubicBezTo>
                      <a:pt x="216" y="65"/>
                      <a:pt x="271" y="84"/>
                      <a:pt x="353" y="114"/>
                    </a:cubicBezTo>
                    <a:cubicBezTo>
                      <a:pt x="436" y="145"/>
                      <a:pt x="471" y="120"/>
                      <a:pt x="521" y="74"/>
                    </a:cubicBezTo>
                    <a:cubicBezTo>
                      <a:pt x="572" y="29"/>
                      <a:pt x="628" y="0"/>
                      <a:pt x="687" y="49"/>
                    </a:cubicBezTo>
                    <a:cubicBezTo>
                      <a:pt x="745" y="98"/>
                      <a:pt x="828" y="237"/>
                      <a:pt x="952" y="126"/>
                    </a:cubicBezTo>
                    <a:cubicBezTo>
                      <a:pt x="1076" y="16"/>
                      <a:pt x="1127" y="107"/>
                      <a:pt x="1169" y="140"/>
                    </a:cubicBezTo>
                    <a:cubicBezTo>
                      <a:pt x="1212" y="173"/>
                      <a:pt x="1243" y="146"/>
                      <a:pt x="1280" y="138"/>
                    </a:cubicBezTo>
                    <a:cubicBezTo>
                      <a:pt x="1317" y="130"/>
                      <a:pt x="1363" y="160"/>
                      <a:pt x="1404" y="180"/>
                    </a:cubicBezTo>
                    <a:cubicBezTo>
                      <a:pt x="1445" y="200"/>
                      <a:pt x="1507" y="204"/>
                      <a:pt x="1557" y="204"/>
                    </a:cubicBezTo>
                    <a:lnTo>
                      <a:pt x="0" y="204"/>
                    </a:lnTo>
                    <a:close/>
                  </a:path>
                </a:pathLst>
              </a:custGeom>
              <a:gradFill>
                <a:gsLst>
                  <a:gs pos="0">
                    <a:srgbClr val="EF8F21">
                      <a:alpha val="50000"/>
                    </a:srgbClr>
                  </a:gs>
                  <a:gs pos="100000">
                    <a:srgbClr val="0000FF">
                      <a:alpha val="5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90" name="Freeform 6">
                <a:extLst>
                  <a:ext uri="{FF2B5EF4-FFF2-40B4-BE49-F238E27FC236}">
                    <a16:creationId xmlns:a16="http://schemas.microsoft.com/office/drawing/2014/main" xmlns="" id="{207C9FFB-67EB-4EAA-A194-77A4DB06A485}"/>
                  </a:ext>
                </a:extLst>
              </p:cNvPr>
              <p:cNvSpPr>
                <a:spLocks/>
              </p:cNvSpPr>
              <p:nvPr/>
            </p:nvSpPr>
            <p:spPr bwMode="auto">
              <a:xfrm>
                <a:off x="1801813" y="3946000"/>
                <a:ext cx="6807200" cy="1065213"/>
              </a:xfrm>
              <a:custGeom>
                <a:avLst/>
                <a:gdLst>
                  <a:gd name="T0" fmla="*/ 1512 w 1512"/>
                  <a:gd name="T1" fmla="*/ 0 h 236"/>
                  <a:gd name="T2" fmla="*/ 1427 w 1512"/>
                  <a:gd name="T3" fmla="*/ 21 h 236"/>
                  <a:gd name="T4" fmla="*/ 1324 w 1512"/>
                  <a:gd name="T5" fmla="*/ 134 h 236"/>
                  <a:gd name="T6" fmla="*/ 1123 w 1512"/>
                  <a:gd name="T7" fmla="*/ 90 h 236"/>
                  <a:gd name="T8" fmla="*/ 911 w 1512"/>
                  <a:gd name="T9" fmla="*/ 230 h 236"/>
                  <a:gd name="T10" fmla="*/ 681 w 1512"/>
                  <a:gd name="T11" fmla="*/ 34 h 236"/>
                  <a:gd name="T12" fmla="*/ 496 w 1512"/>
                  <a:gd name="T13" fmla="*/ 170 h 236"/>
                  <a:gd name="T14" fmla="*/ 388 w 1512"/>
                  <a:gd name="T15" fmla="*/ 108 h 236"/>
                  <a:gd name="T16" fmla="*/ 312 w 1512"/>
                  <a:gd name="T17" fmla="*/ 58 h 236"/>
                  <a:gd name="T18" fmla="*/ 168 w 1512"/>
                  <a:gd name="T19" fmla="*/ 56 h 236"/>
                  <a:gd name="T20" fmla="*/ 0 w 1512"/>
                  <a:gd name="T21" fmla="*/ 0 h 236"/>
                  <a:gd name="T22" fmla="*/ 1512 w 1512"/>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2" h="236">
                    <a:moveTo>
                      <a:pt x="1512" y="0"/>
                    </a:moveTo>
                    <a:cubicBezTo>
                      <a:pt x="1482" y="0"/>
                      <a:pt x="1454" y="4"/>
                      <a:pt x="1427" y="21"/>
                    </a:cubicBezTo>
                    <a:cubicBezTo>
                      <a:pt x="1382" y="49"/>
                      <a:pt x="1363" y="101"/>
                      <a:pt x="1324" y="134"/>
                    </a:cubicBezTo>
                    <a:cubicBezTo>
                      <a:pt x="1255" y="193"/>
                      <a:pt x="1191" y="92"/>
                      <a:pt x="1123" y="90"/>
                    </a:cubicBezTo>
                    <a:cubicBezTo>
                      <a:pt x="1059" y="87"/>
                      <a:pt x="1007" y="236"/>
                      <a:pt x="911" y="230"/>
                    </a:cubicBezTo>
                    <a:cubicBezTo>
                      <a:pt x="815" y="223"/>
                      <a:pt x="805" y="39"/>
                      <a:pt x="681" y="34"/>
                    </a:cubicBezTo>
                    <a:cubicBezTo>
                      <a:pt x="564" y="28"/>
                      <a:pt x="597" y="154"/>
                      <a:pt x="496" y="170"/>
                    </a:cubicBezTo>
                    <a:cubicBezTo>
                      <a:pt x="451" y="177"/>
                      <a:pt x="414" y="143"/>
                      <a:pt x="388" y="108"/>
                    </a:cubicBezTo>
                    <a:cubicBezTo>
                      <a:pt x="369" y="83"/>
                      <a:pt x="347" y="48"/>
                      <a:pt x="312" y="58"/>
                    </a:cubicBezTo>
                    <a:cubicBezTo>
                      <a:pt x="263" y="73"/>
                      <a:pt x="233" y="106"/>
                      <a:pt x="168" y="56"/>
                    </a:cubicBezTo>
                    <a:cubicBezTo>
                      <a:pt x="126" y="24"/>
                      <a:pt x="115" y="0"/>
                      <a:pt x="0" y="0"/>
                    </a:cubicBezTo>
                    <a:cubicBezTo>
                      <a:pt x="0" y="0"/>
                      <a:pt x="1509" y="0"/>
                      <a:pt x="1512" y="0"/>
                    </a:cubicBezTo>
                    <a:close/>
                  </a:path>
                </a:pathLst>
              </a:custGeom>
              <a:gradFill>
                <a:gsLst>
                  <a:gs pos="0">
                    <a:srgbClr val="EF8F21">
                      <a:alpha val="70000"/>
                    </a:srgbClr>
                  </a:gs>
                  <a:gs pos="100000">
                    <a:srgbClr val="0000FF">
                      <a:alpha val="7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grpSp>
        <p:grpSp>
          <p:nvGrpSpPr>
            <p:cNvPr id="86" name="Group 85">
              <a:extLst>
                <a:ext uri="{FF2B5EF4-FFF2-40B4-BE49-F238E27FC236}">
                  <a16:creationId xmlns:a16="http://schemas.microsoft.com/office/drawing/2014/main" xmlns="" id="{1BACC1FD-EE5E-4825-8288-C4797A435EEC}"/>
                </a:ext>
              </a:extLst>
            </p:cNvPr>
            <p:cNvGrpSpPr/>
            <p:nvPr/>
          </p:nvGrpSpPr>
          <p:grpSpPr>
            <a:xfrm>
              <a:off x="2619148" y="2636912"/>
              <a:ext cx="8327060" cy="2175179"/>
              <a:chOff x="3648075" y="1246188"/>
              <a:chExt cx="6999288" cy="1828342"/>
            </a:xfrm>
          </p:grpSpPr>
          <p:sp>
            <p:nvSpPr>
              <p:cNvPr id="87" name="Freeform 7">
                <a:extLst>
                  <a:ext uri="{FF2B5EF4-FFF2-40B4-BE49-F238E27FC236}">
                    <a16:creationId xmlns:a16="http://schemas.microsoft.com/office/drawing/2014/main" xmlns="" id="{80848B00-D666-421C-802C-6CDADF3063A7}"/>
                  </a:ext>
                </a:extLst>
              </p:cNvPr>
              <p:cNvSpPr>
                <a:spLocks/>
              </p:cNvSpPr>
              <p:nvPr/>
            </p:nvSpPr>
            <p:spPr bwMode="auto">
              <a:xfrm>
                <a:off x="3648075" y="1246188"/>
                <a:ext cx="6675438" cy="938213"/>
              </a:xfrm>
              <a:custGeom>
                <a:avLst/>
                <a:gdLst>
                  <a:gd name="T0" fmla="*/ 0 w 1483"/>
                  <a:gd name="T1" fmla="*/ 204 h 208"/>
                  <a:gd name="T2" fmla="*/ 129 w 1483"/>
                  <a:gd name="T3" fmla="*/ 154 h 208"/>
                  <a:gd name="T4" fmla="*/ 312 w 1483"/>
                  <a:gd name="T5" fmla="*/ 94 h 208"/>
                  <a:gd name="T6" fmla="*/ 511 w 1483"/>
                  <a:gd name="T7" fmla="*/ 75 h 208"/>
                  <a:gd name="T8" fmla="*/ 659 w 1483"/>
                  <a:gd name="T9" fmla="*/ 38 h 208"/>
                  <a:gd name="T10" fmla="*/ 810 w 1483"/>
                  <a:gd name="T11" fmla="*/ 157 h 208"/>
                  <a:gd name="T12" fmla="*/ 1044 w 1483"/>
                  <a:gd name="T13" fmla="*/ 75 h 208"/>
                  <a:gd name="T14" fmla="*/ 1209 w 1483"/>
                  <a:gd name="T15" fmla="*/ 150 h 208"/>
                  <a:gd name="T16" fmla="*/ 1365 w 1483"/>
                  <a:gd name="T17" fmla="*/ 159 h 208"/>
                  <a:gd name="T18" fmla="*/ 1483 w 1483"/>
                  <a:gd name="T19" fmla="*/ 204 h 208"/>
                  <a:gd name="T20" fmla="*/ 0 w 1483"/>
                  <a:gd name="T21" fmla="*/ 2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3" h="208">
                    <a:moveTo>
                      <a:pt x="0" y="204"/>
                    </a:moveTo>
                    <a:cubicBezTo>
                      <a:pt x="0" y="204"/>
                      <a:pt x="82" y="199"/>
                      <a:pt x="129" y="154"/>
                    </a:cubicBezTo>
                    <a:cubicBezTo>
                      <a:pt x="189" y="98"/>
                      <a:pt x="235" y="49"/>
                      <a:pt x="312" y="94"/>
                    </a:cubicBezTo>
                    <a:cubicBezTo>
                      <a:pt x="397" y="143"/>
                      <a:pt x="427" y="149"/>
                      <a:pt x="511" y="75"/>
                    </a:cubicBezTo>
                    <a:cubicBezTo>
                      <a:pt x="595" y="0"/>
                      <a:pt x="629" y="14"/>
                      <a:pt x="659" y="38"/>
                    </a:cubicBezTo>
                    <a:cubicBezTo>
                      <a:pt x="704" y="75"/>
                      <a:pt x="731" y="146"/>
                      <a:pt x="810" y="157"/>
                    </a:cubicBezTo>
                    <a:cubicBezTo>
                      <a:pt x="889" y="168"/>
                      <a:pt x="945" y="58"/>
                      <a:pt x="1044" y="75"/>
                    </a:cubicBezTo>
                    <a:cubicBezTo>
                      <a:pt x="1136" y="90"/>
                      <a:pt x="1113" y="161"/>
                      <a:pt x="1209" y="150"/>
                    </a:cubicBezTo>
                    <a:cubicBezTo>
                      <a:pt x="1273" y="143"/>
                      <a:pt x="1290" y="110"/>
                      <a:pt x="1365" y="159"/>
                    </a:cubicBezTo>
                    <a:cubicBezTo>
                      <a:pt x="1441" y="208"/>
                      <a:pt x="1483" y="204"/>
                      <a:pt x="1483" y="204"/>
                    </a:cubicBezTo>
                    <a:lnTo>
                      <a:pt x="0" y="204"/>
                    </a:lnTo>
                    <a:close/>
                  </a:path>
                </a:pathLst>
              </a:custGeom>
              <a:gradFill>
                <a:gsLst>
                  <a:gs pos="0">
                    <a:srgbClr val="EF8F21">
                      <a:alpha val="20000"/>
                    </a:srgbClr>
                  </a:gs>
                  <a:gs pos="100000">
                    <a:srgbClr val="ABABAB">
                      <a:alpha val="3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88" name="Freeform 8">
                <a:extLst>
                  <a:ext uri="{FF2B5EF4-FFF2-40B4-BE49-F238E27FC236}">
                    <a16:creationId xmlns:a16="http://schemas.microsoft.com/office/drawing/2014/main" xmlns="" id="{64D0895C-BEC6-4C35-A085-3F2458EBC6D5}"/>
                  </a:ext>
                </a:extLst>
              </p:cNvPr>
              <p:cNvSpPr>
                <a:spLocks/>
              </p:cNvSpPr>
              <p:nvPr/>
            </p:nvSpPr>
            <p:spPr bwMode="auto">
              <a:xfrm>
                <a:off x="3878263" y="2158542"/>
                <a:ext cx="6769100" cy="915988"/>
              </a:xfrm>
              <a:custGeom>
                <a:avLst/>
                <a:gdLst>
                  <a:gd name="T0" fmla="*/ 0 w 1504"/>
                  <a:gd name="T1" fmla="*/ 2 h 203"/>
                  <a:gd name="T2" fmla="*/ 98 w 1504"/>
                  <a:gd name="T3" fmla="*/ 23 h 203"/>
                  <a:gd name="T4" fmla="*/ 233 w 1504"/>
                  <a:gd name="T5" fmla="*/ 61 h 203"/>
                  <a:gd name="T6" fmla="*/ 343 w 1504"/>
                  <a:gd name="T7" fmla="*/ 74 h 203"/>
                  <a:gd name="T8" fmla="*/ 495 w 1504"/>
                  <a:gd name="T9" fmla="*/ 115 h 203"/>
                  <a:gd name="T10" fmla="*/ 650 w 1504"/>
                  <a:gd name="T11" fmla="*/ 30 h 203"/>
                  <a:gd name="T12" fmla="*/ 864 w 1504"/>
                  <a:gd name="T13" fmla="*/ 177 h 203"/>
                  <a:gd name="T14" fmla="*/ 1096 w 1504"/>
                  <a:gd name="T15" fmla="*/ 68 h 203"/>
                  <a:gd name="T16" fmla="*/ 1250 w 1504"/>
                  <a:gd name="T17" fmla="*/ 115 h 203"/>
                  <a:gd name="T18" fmla="*/ 1504 w 1504"/>
                  <a:gd name="T19" fmla="*/ 2 h 203"/>
                  <a:gd name="T20" fmla="*/ 0 w 1504"/>
                  <a:gd name="T21" fmla="*/ 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4" h="203">
                    <a:moveTo>
                      <a:pt x="0" y="2"/>
                    </a:moveTo>
                    <a:cubicBezTo>
                      <a:pt x="0" y="2"/>
                      <a:pt x="53" y="0"/>
                      <a:pt x="98" y="23"/>
                    </a:cubicBezTo>
                    <a:cubicBezTo>
                      <a:pt x="143" y="46"/>
                      <a:pt x="167" y="82"/>
                      <a:pt x="233" y="61"/>
                    </a:cubicBezTo>
                    <a:cubicBezTo>
                      <a:pt x="299" y="40"/>
                      <a:pt x="308" y="37"/>
                      <a:pt x="343" y="74"/>
                    </a:cubicBezTo>
                    <a:cubicBezTo>
                      <a:pt x="378" y="111"/>
                      <a:pt x="415" y="140"/>
                      <a:pt x="495" y="115"/>
                    </a:cubicBezTo>
                    <a:cubicBezTo>
                      <a:pt x="575" y="90"/>
                      <a:pt x="552" y="25"/>
                      <a:pt x="650" y="30"/>
                    </a:cubicBezTo>
                    <a:cubicBezTo>
                      <a:pt x="748" y="35"/>
                      <a:pt x="740" y="151"/>
                      <a:pt x="864" y="177"/>
                    </a:cubicBezTo>
                    <a:cubicBezTo>
                      <a:pt x="988" y="203"/>
                      <a:pt x="1017" y="56"/>
                      <a:pt x="1096" y="68"/>
                    </a:cubicBezTo>
                    <a:cubicBezTo>
                      <a:pt x="1175" y="80"/>
                      <a:pt x="1165" y="114"/>
                      <a:pt x="1250" y="115"/>
                    </a:cubicBezTo>
                    <a:cubicBezTo>
                      <a:pt x="1335" y="116"/>
                      <a:pt x="1326" y="3"/>
                      <a:pt x="1504" y="2"/>
                    </a:cubicBezTo>
                    <a:lnTo>
                      <a:pt x="0" y="2"/>
                    </a:lnTo>
                    <a:close/>
                  </a:path>
                </a:pathLst>
              </a:custGeom>
              <a:gradFill>
                <a:gsLst>
                  <a:gs pos="0">
                    <a:srgbClr val="EF8F21">
                      <a:alpha val="10000"/>
                    </a:srgbClr>
                  </a:gs>
                  <a:gs pos="100000">
                    <a:srgbClr val="ABABAB">
                      <a:alpha val="6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grpSp>
      </p:grpSp>
      <p:sp>
        <p:nvSpPr>
          <p:cNvPr id="3" name="Rectangle 2"/>
          <p:cNvSpPr/>
          <p:nvPr/>
        </p:nvSpPr>
        <p:spPr>
          <a:xfrm>
            <a:off x="7246540" y="2411906"/>
            <a:ext cx="3001656" cy="646331"/>
          </a:xfrm>
          <a:prstGeom prst="rect">
            <a:avLst/>
          </a:prstGeom>
        </p:spPr>
        <p:txBody>
          <a:bodyPr wrap="none">
            <a:spAutoFit/>
          </a:bodyPr>
          <a:lstStyle/>
          <a:p>
            <a:pPr lvl="0" defTabSz="457200"/>
            <a:r>
              <a:rPr lang="en-US" sz="3600" b="1" dirty="0" smtClean="0">
                <a:solidFill>
                  <a:prstClr val="white"/>
                </a:solidFill>
                <a:latin typeface="Times New Roman" pitchFamily="18" charset="0"/>
                <a:cs typeface="Times New Roman" pitchFamily="18" charset="0"/>
              </a:rPr>
              <a:t>THANK YOU</a:t>
            </a:r>
            <a:endParaRPr lang="en-US" sz="3600" b="1" dirty="0">
              <a:solidFill>
                <a:prstClr val="white"/>
              </a:solidFill>
              <a:latin typeface="Times New Roman" pitchFamily="18" charset="0"/>
              <a:cs typeface="Times New Roman" pitchFamily="18" charset="0"/>
            </a:endParaRPr>
          </a:p>
        </p:txBody>
      </p:sp>
    </p:spTree>
    <p:extLst>
      <p:ext uri="{BB962C8B-B14F-4D97-AF65-F5344CB8AC3E}">
        <p14:creationId xmlns:p14="http://schemas.microsoft.com/office/powerpoint/2010/main" val="3215688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9" name="Group 208">
            <a:extLst>
              <a:ext uri="{FF2B5EF4-FFF2-40B4-BE49-F238E27FC236}">
                <a16:creationId xmlns:a16="http://schemas.microsoft.com/office/drawing/2014/main" xmlns="" id="{40D6D26E-6BAA-4DB4-BFDB-394A556CC477}"/>
              </a:ext>
            </a:extLst>
          </p:cNvPr>
          <p:cNvGrpSpPr/>
          <p:nvPr/>
        </p:nvGrpSpPr>
        <p:grpSpPr>
          <a:xfrm>
            <a:off x="10094940" y="4857760"/>
            <a:ext cx="1338490" cy="1339710"/>
            <a:chOff x="5352732" y="1034056"/>
            <a:chExt cx="1483360" cy="1484714"/>
          </a:xfrm>
        </p:grpSpPr>
        <p:sp>
          <p:nvSpPr>
            <p:cNvPr id="210" name="Oval 209">
              <a:extLst>
                <a:ext uri="{FF2B5EF4-FFF2-40B4-BE49-F238E27FC236}">
                  <a16:creationId xmlns:a16="http://schemas.microsoft.com/office/drawing/2014/main" xmlns="" id="{687FE17B-BDC8-492D-AB09-53A7FF042438}"/>
                </a:ext>
              </a:extLst>
            </p:cNvPr>
            <p:cNvSpPr>
              <a:spLocks noChangeArrowheads="1"/>
            </p:cNvSpPr>
            <p:nvPr/>
          </p:nvSpPr>
          <p:spPr bwMode="auto">
            <a:xfrm>
              <a:off x="5352732" y="1034056"/>
              <a:ext cx="1483360" cy="1484714"/>
            </a:xfrm>
            <a:prstGeom prst="ellipse">
              <a:avLst/>
            </a:pr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dirty="0"/>
            </a:p>
          </p:txBody>
        </p:sp>
        <p:grpSp>
          <p:nvGrpSpPr>
            <p:cNvPr id="211" name="Group 210">
              <a:extLst>
                <a:ext uri="{FF2B5EF4-FFF2-40B4-BE49-F238E27FC236}">
                  <a16:creationId xmlns:a16="http://schemas.microsoft.com/office/drawing/2014/main" xmlns="" id="{EC0055B4-7800-4B9B-A266-F6611F4047D4}"/>
                </a:ext>
              </a:extLst>
            </p:cNvPr>
            <p:cNvGrpSpPr/>
            <p:nvPr/>
          </p:nvGrpSpPr>
          <p:grpSpPr>
            <a:xfrm>
              <a:off x="5872025" y="1390015"/>
              <a:ext cx="444774" cy="772796"/>
              <a:chOff x="5778500" y="1427163"/>
              <a:chExt cx="635000" cy="1103313"/>
            </a:xfrm>
          </p:grpSpPr>
          <p:sp>
            <p:nvSpPr>
              <p:cNvPr id="212" name="Freeform 15">
                <a:extLst>
                  <a:ext uri="{FF2B5EF4-FFF2-40B4-BE49-F238E27FC236}">
                    <a16:creationId xmlns:a16="http://schemas.microsoft.com/office/drawing/2014/main" xmlns="" id="{EBC4F6D7-263C-4114-BACE-B2626FD45AE9}"/>
                  </a:ext>
                </a:extLst>
              </p:cNvPr>
              <p:cNvSpPr>
                <a:spLocks noEditPoints="1"/>
              </p:cNvSpPr>
              <p:nvPr/>
            </p:nvSpPr>
            <p:spPr bwMode="auto">
              <a:xfrm>
                <a:off x="5886450" y="1427163"/>
                <a:ext cx="420688" cy="841375"/>
              </a:xfrm>
              <a:custGeom>
                <a:avLst/>
                <a:gdLst>
                  <a:gd name="T0" fmla="*/ 7 w 110"/>
                  <a:gd name="T1" fmla="*/ 169 h 221"/>
                  <a:gd name="T2" fmla="*/ 107 w 110"/>
                  <a:gd name="T3" fmla="*/ 152 h 221"/>
                  <a:gd name="T4" fmla="*/ 107 w 110"/>
                  <a:gd name="T5" fmla="*/ 150 h 221"/>
                  <a:gd name="T6" fmla="*/ 107 w 110"/>
                  <a:gd name="T7" fmla="*/ 103 h 221"/>
                  <a:gd name="T8" fmla="*/ 103 w 110"/>
                  <a:gd name="T9" fmla="*/ 52 h 221"/>
                  <a:gd name="T10" fmla="*/ 3 w 110"/>
                  <a:gd name="T11" fmla="*/ 71 h 221"/>
                  <a:gd name="T12" fmla="*/ 3 w 110"/>
                  <a:gd name="T13" fmla="*/ 118 h 221"/>
                  <a:gd name="T14" fmla="*/ 7 w 110"/>
                  <a:gd name="T15" fmla="*/ 169 h 221"/>
                  <a:gd name="T16" fmla="*/ 18 w 110"/>
                  <a:gd name="T17" fmla="*/ 71 h 221"/>
                  <a:gd name="T18" fmla="*/ 75 w 110"/>
                  <a:gd name="T19" fmla="*/ 40 h 221"/>
                  <a:gd name="T20" fmla="*/ 92 w 110"/>
                  <a:gd name="T21" fmla="*/ 82 h 221"/>
                  <a:gd name="T22" fmla="*/ 92 w 110"/>
                  <a:gd name="T23" fmla="*/ 150 h 221"/>
                  <a:gd name="T24" fmla="*/ 35 w 110"/>
                  <a:gd name="T25" fmla="*/ 181 h 221"/>
                  <a:gd name="T26" fmla="*/ 18 w 110"/>
                  <a:gd name="T27" fmla="*/ 139 h 221"/>
                  <a:gd name="T28" fmla="*/ 18 w 110"/>
                  <a:gd name="T29" fmla="*/ 7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221">
                    <a:moveTo>
                      <a:pt x="7" y="169"/>
                    </a:moveTo>
                    <a:cubicBezTo>
                      <a:pt x="29" y="221"/>
                      <a:pt x="102" y="206"/>
                      <a:pt x="107" y="152"/>
                    </a:cubicBezTo>
                    <a:cubicBezTo>
                      <a:pt x="107" y="151"/>
                      <a:pt x="107" y="151"/>
                      <a:pt x="107" y="150"/>
                    </a:cubicBezTo>
                    <a:cubicBezTo>
                      <a:pt x="107" y="134"/>
                      <a:pt x="107" y="119"/>
                      <a:pt x="107" y="103"/>
                    </a:cubicBezTo>
                    <a:cubicBezTo>
                      <a:pt x="107" y="87"/>
                      <a:pt x="110" y="67"/>
                      <a:pt x="103" y="52"/>
                    </a:cubicBezTo>
                    <a:cubicBezTo>
                      <a:pt x="81" y="0"/>
                      <a:pt x="6" y="16"/>
                      <a:pt x="3" y="71"/>
                    </a:cubicBezTo>
                    <a:cubicBezTo>
                      <a:pt x="2" y="87"/>
                      <a:pt x="3" y="103"/>
                      <a:pt x="3" y="118"/>
                    </a:cubicBezTo>
                    <a:cubicBezTo>
                      <a:pt x="3" y="134"/>
                      <a:pt x="0" y="154"/>
                      <a:pt x="7" y="169"/>
                    </a:cubicBezTo>
                    <a:close/>
                    <a:moveTo>
                      <a:pt x="18" y="71"/>
                    </a:moveTo>
                    <a:cubicBezTo>
                      <a:pt x="18" y="41"/>
                      <a:pt x="50" y="26"/>
                      <a:pt x="75" y="40"/>
                    </a:cubicBezTo>
                    <a:cubicBezTo>
                      <a:pt x="91" y="49"/>
                      <a:pt x="92" y="66"/>
                      <a:pt x="92" y="82"/>
                    </a:cubicBezTo>
                    <a:cubicBezTo>
                      <a:pt x="92" y="105"/>
                      <a:pt x="92" y="127"/>
                      <a:pt x="92" y="150"/>
                    </a:cubicBezTo>
                    <a:cubicBezTo>
                      <a:pt x="90" y="180"/>
                      <a:pt x="61" y="196"/>
                      <a:pt x="35" y="181"/>
                    </a:cubicBezTo>
                    <a:cubicBezTo>
                      <a:pt x="19" y="172"/>
                      <a:pt x="18" y="155"/>
                      <a:pt x="18" y="139"/>
                    </a:cubicBezTo>
                    <a:cubicBezTo>
                      <a:pt x="18" y="117"/>
                      <a:pt x="18" y="94"/>
                      <a:pt x="18" y="7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13" name="Freeform 16">
                <a:extLst>
                  <a:ext uri="{FF2B5EF4-FFF2-40B4-BE49-F238E27FC236}">
                    <a16:creationId xmlns:a16="http://schemas.microsoft.com/office/drawing/2014/main" xmlns="" id="{2CB59065-558B-4108-927E-8486CC7B8825}"/>
                  </a:ext>
                </a:extLst>
              </p:cNvPr>
              <p:cNvSpPr>
                <a:spLocks/>
              </p:cNvSpPr>
              <p:nvPr/>
            </p:nvSpPr>
            <p:spPr bwMode="auto">
              <a:xfrm>
                <a:off x="5778500" y="1971676"/>
                <a:ext cx="635000" cy="558800"/>
              </a:xfrm>
              <a:custGeom>
                <a:avLst/>
                <a:gdLst>
                  <a:gd name="T0" fmla="*/ 166 w 166"/>
                  <a:gd name="T1" fmla="*/ 9 h 147"/>
                  <a:gd name="T2" fmla="*/ 151 w 166"/>
                  <a:gd name="T3" fmla="*/ 9 h 147"/>
                  <a:gd name="T4" fmla="*/ 83 w 166"/>
                  <a:gd name="T5" fmla="*/ 77 h 147"/>
                  <a:gd name="T6" fmla="*/ 15 w 166"/>
                  <a:gd name="T7" fmla="*/ 9 h 147"/>
                  <a:gd name="T8" fmla="*/ 0 w 166"/>
                  <a:gd name="T9" fmla="*/ 9 h 147"/>
                  <a:gd name="T10" fmla="*/ 76 w 166"/>
                  <a:gd name="T11" fmla="*/ 92 h 147"/>
                  <a:gd name="T12" fmla="*/ 76 w 166"/>
                  <a:gd name="T13" fmla="*/ 138 h 147"/>
                  <a:gd name="T14" fmla="*/ 91 w 166"/>
                  <a:gd name="T15" fmla="*/ 138 h 147"/>
                  <a:gd name="T16" fmla="*/ 91 w 166"/>
                  <a:gd name="T17" fmla="*/ 92 h 147"/>
                  <a:gd name="T18" fmla="*/ 166 w 166"/>
                  <a:gd name="T19" fmla="*/ 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47">
                    <a:moveTo>
                      <a:pt x="166" y="9"/>
                    </a:moveTo>
                    <a:cubicBezTo>
                      <a:pt x="166" y="0"/>
                      <a:pt x="151" y="0"/>
                      <a:pt x="151" y="9"/>
                    </a:cubicBezTo>
                    <a:cubicBezTo>
                      <a:pt x="149" y="47"/>
                      <a:pt x="121" y="76"/>
                      <a:pt x="83" y="77"/>
                    </a:cubicBezTo>
                    <a:cubicBezTo>
                      <a:pt x="45" y="79"/>
                      <a:pt x="17" y="45"/>
                      <a:pt x="15" y="9"/>
                    </a:cubicBezTo>
                    <a:cubicBezTo>
                      <a:pt x="15" y="0"/>
                      <a:pt x="0" y="0"/>
                      <a:pt x="0" y="9"/>
                    </a:cubicBezTo>
                    <a:cubicBezTo>
                      <a:pt x="2" y="53"/>
                      <a:pt x="33" y="87"/>
                      <a:pt x="76" y="92"/>
                    </a:cubicBezTo>
                    <a:cubicBezTo>
                      <a:pt x="76" y="107"/>
                      <a:pt x="76" y="122"/>
                      <a:pt x="76" y="138"/>
                    </a:cubicBezTo>
                    <a:cubicBezTo>
                      <a:pt x="76" y="147"/>
                      <a:pt x="91" y="147"/>
                      <a:pt x="91" y="138"/>
                    </a:cubicBezTo>
                    <a:cubicBezTo>
                      <a:pt x="91" y="122"/>
                      <a:pt x="91" y="107"/>
                      <a:pt x="91" y="92"/>
                    </a:cubicBezTo>
                    <a:cubicBezTo>
                      <a:pt x="133" y="89"/>
                      <a:pt x="164" y="51"/>
                      <a:pt x="166" y="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grpSp>
        <p:nvGrpSpPr>
          <p:cNvPr id="214" name="Group 213">
            <a:extLst>
              <a:ext uri="{FF2B5EF4-FFF2-40B4-BE49-F238E27FC236}">
                <a16:creationId xmlns:a16="http://schemas.microsoft.com/office/drawing/2014/main" xmlns="" id="{54C2F4D6-9BE9-4543-9204-1D1C1BE03430}"/>
              </a:ext>
            </a:extLst>
          </p:cNvPr>
          <p:cNvGrpSpPr/>
          <p:nvPr/>
        </p:nvGrpSpPr>
        <p:grpSpPr>
          <a:xfrm>
            <a:off x="1308066" y="285728"/>
            <a:ext cx="9450814" cy="2359418"/>
            <a:chOff x="1485900" y="2636912"/>
            <a:chExt cx="9460308" cy="2361788"/>
          </a:xfrm>
        </p:grpSpPr>
        <p:grpSp>
          <p:nvGrpSpPr>
            <p:cNvPr id="215" name="Group 214">
              <a:extLst>
                <a:ext uri="{FF2B5EF4-FFF2-40B4-BE49-F238E27FC236}">
                  <a16:creationId xmlns:a16="http://schemas.microsoft.com/office/drawing/2014/main" xmlns="" id="{D3666B17-37F8-4565-BDA4-7BC2C598BBC5}"/>
                </a:ext>
              </a:extLst>
            </p:cNvPr>
            <p:cNvGrpSpPr/>
            <p:nvPr/>
          </p:nvGrpSpPr>
          <p:grpSpPr>
            <a:xfrm>
              <a:off x="1485900" y="2636912"/>
              <a:ext cx="8408271" cy="2361788"/>
              <a:chOff x="1541463" y="3026017"/>
              <a:chExt cx="7067550" cy="1985196"/>
            </a:xfrm>
          </p:grpSpPr>
          <p:sp>
            <p:nvSpPr>
              <p:cNvPr id="219" name="Freeform 5">
                <a:extLst>
                  <a:ext uri="{FF2B5EF4-FFF2-40B4-BE49-F238E27FC236}">
                    <a16:creationId xmlns:a16="http://schemas.microsoft.com/office/drawing/2014/main" xmlns="" id="{F24D542A-6F56-43E9-9309-E0A2AC6899FF}"/>
                  </a:ext>
                </a:extLst>
              </p:cNvPr>
              <p:cNvSpPr>
                <a:spLocks/>
              </p:cNvSpPr>
              <p:nvPr/>
            </p:nvSpPr>
            <p:spPr bwMode="auto">
              <a:xfrm>
                <a:off x="1541463" y="3026017"/>
                <a:ext cx="7008813" cy="1069975"/>
              </a:xfrm>
              <a:custGeom>
                <a:avLst/>
                <a:gdLst>
                  <a:gd name="T0" fmla="*/ 0 w 1557"/>
                  <a:gd name="T1" fmla="*/ 204 h 237"/>
                  <a:gd name="T2" fmla="*/ 160 w 1557"/>
                  <a:gd name="T3" fmla="*/ 138 h 237"/>
                  <a:gd name="T4" fmla="*/ 353 w 1557"/>
                  <a:gd name="T5" fmla="*/ 114 h 237"/>
                  <a:gd name="T6" fmla="*/ 521 w 1557"/>
                  <a:gd name="T7" fmla="*/ 74 h 237"/>
                  <a:gd name="T8" fmla="*/ 687 w 1557"/>
                  <a:gd name="T9" fmla="*/ 49 h 237"/>
                  <a:gd name="T10" fmla="*/ 952 w 1557"/>
                  <a:gd name="T11" fmla="*/ 126 h 237"/>
                  <a:gd name="T12" fmla="*/ 1169 w 1557"/>
                  <a:gd name="T13" fmla="*/ 140 h 237"/>
                  <a:gd name="T14" fmla="*/ 1280 w 1557"/>
                  <a:gd name="T15" fmla="*/ 138 h 237"/>
                  <a:gd name="T16" fmla="*/ 1404 w 1557"/>
                  <a:gd name="T17" fmla="*/ 180 h 237"/>
                  <a:gd name="T18" fmla="*/ 1557 w 1557"/>
                  <a:gd name="T19" fmla="*/ 204 h 237"/>
                  <a:gd name="T20" fmla="*/ 0 w 1557"/>
                  <a:gd name="T21"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7" h="237">
                    <a:moveTo>
                      <a:pt x="0" y="204"/>
                    </a:moveTo>
                    <a:cubicBezTo>
                      <a:pt x="0" y="204"/>
                      <a:pt x="104" y="212"/>
                      <a:pt x="160" y="138"/>
                    </a:cubicBezTo>
                    <a:cubicBezTo>
                      <a:pt x="216" y="65"/>
                      <a:pt x="271" y="84"/>
                      <a:pt x="353" y="114"/>
                    </a:cubicBezTo>
                    <a:cubicBezTo>
                      <a:pt x="436" y="145"/>
                      <a:pt x="471" y="120"/>
                      <a:pt x="521" y="74"/>
                    </a:cubicBezTo>
                    <a:cubicBezTo>
                      <a:pt x="572" y="29"/>
                      <a:pt x="628" y="0"/>
                      <a:pt x="687" y="49"/>
                    </a:cubicBezTo>
                    <a:cubicBezTo>
                      <a:pt x="745" y="98"/>
                      <a:pt x="828" y="237"/>
                      <a:pt x="952" y="126"/>
                    </a:cubicBezTo>
                    <a:cubicBezTo>
                      <a:pt x="1076" y="16"/>
                      <a:pt x="1127" y="107"/>
                      <a:pt x="1169" y="140"/>
                    </a:cubicBezTo>
                    <a:cubicBezTo>
                      <a:pt x="1212" y="173"/>
                      <a:pt x="1243" y="146"/>
                      <a:pt x="1280" y="138"/>
                    </a:cubicBezTo>
                    <a:cubicBezTo>
                      <a:pt x="1317" y="130"/>
                      <a:pt x="1363" y="160"/>
                      <a:pt x="1404" y="180"/>
                    </a:cubicBezTo>
                    <a:cubicBezTo>
                      <a:pt x="1445" y="200"/>
                      <a:pt x="1507" y="204"/>
                      <a:pt x="1557" y="204"/>
                    </a:cubicBezTo>
                    <a:lnTo>
                      <a:pt x="0" y="204"/>
                    </a:lnTo>
                    <a:close/>
                  </a:path>
                </a:pathLst>
              </a:custGeom>
              <a:gradFill>
                <a:gsLst>
                  <a:gs pos="0">
                    <a:schemeClr val="accent5">
                      <a:alpha val="50000"/>
                    </a:schemeClr>
                  </a:gs>
                  <a:gs pos="100000">
                    <a:schemeClr val="accent2">
                      <a:alpha val="5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20" name="Freeform 6">
                <a:extLst>
                  <a:ext uri="{FF2B5EF4-FFF2-40B4-BE49-F238E27FC236}">
                    <a16:creationId xmlns:a16="http://schemas.microsoft.com/office/drawing/2014/main" xmlns="" id="{207C9FFB-67EB-4EAA-A194-77A4DB06A485}"/>
                  </a:ext>
                </a:extLst>
              </p:cNvPr>
              <p:cNvSpPr>
                <a:spLocks/>
              </p:cNvSpPr>
              <p:nvPr/>
            </p:nvSpPr>
            <p:spPr bwMode="auto">
              <a:xfrm>
                <a:off x="1801813" y="3946000"/>
                <a:ext cx="6807200" cy="1065213"/>
              </a:xfrm>
              <a:custGeom>
                <a:avLst/>
                <a:gdLst>
                  <a:gd name="T0" fmla="*/ 1512 w 1512"/>
                  <a:gd name="T1" fmla="*/ 0 h 236"/>
                  <a:gd name="T2" fmla="*/ 1427 w 1512"/>
                  <a:gd name="T3" fmla="*/ 21 h 236"/>
                  <a:gd name="T4" fmla="*/ 1324 w 1512"/>
                  <a:gd name="T5" fmla="*/ 134 h 236"/>
                  <a:gd name="T6" fmla="*/ 1123 w 1512"/>
                  <a:gd name="T7" fmla="*/ 90 h 236"/>
                  <a:gd name="T8" fmla="*/ 911 w 1512"/>
                  <a:gd name="T9" fmla="*/ 230 h 236"/>
                  <a:gd name="T10" fmla="*/ 681 w 1512"/>
                  <a:gd name="T11" fmla="*/ 34 h 236"/>
                  <a:gd name="T12" fmla="*/ 496 w 1512"/>
                  <a:gd name="T13" fmla="*/ 170 h 236"/>
                  <a:gd name="T14" fmla="*/ 388 w 1512"/>
                  <a:gd name="T15" fmla="*/ 108 h 236"/>
                  <a:gd name="T16" fmla="*/ 312 w 1512"/>
                  <a:gd name="T17" fmla="*/ 58 h 236"/>
                  <a:gd name="T18" fmla="*/ 168 w 1512"/>
                  <a:gd name="T19" fmla="*/ 56 h 236"/>
                  <a:gd name="T20" fmla="*/ 0 w 1512"/>
                  <a:gd name="T21" fmla="*/ 0 h 236"/>
                  <a:gd name="T22" fmla="*/ 1512 w 1512"/>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2" h="236">
                    <a:moveTo>
                      <a:pt x="1512" y="0"/>
                    </a:moveTo>
                    <a:cubicBezTo>
                      <a:pt x="1482" y="0"/>
                      <a:pt x="1454" y="4"/>
                      <a:pt x="1427" y="21"/>
                    </a:cubicBezTo>
                    <a:cubicBezTo>
                      <a:pt x="1382" y="49"/>
                      <a:pt x="1363" y="101"/>
                      <a:pt x="1324" y="134"/>
                    </a:cubicBezTo>
                    <a:cubicBezTo>
                      <a:pt x="1255" y="193"/>
                      <a:pt x="1191" y="92"/>
                      <a:pt x="1123" y="90"/>
                    </a:cubicBezTo>
                    <a:cubicBezTo>
                      <a:pt x="1059" y="87"/>
                      <a:pt x="1007" y="236"/>
                      <a:pt x="911" y="230"/>
                    </a:cubicBezTo>
                    <a:cubicBezTo>
                      <a:pt x="815" y="223"/>
                      <a:pt x="805" y="39"/>
                      <a:pt x="681" y="34"/>
                    </a:cubicBezTo>
                    <a:cubicBezTo>
                      <a:pt x="564" y="28"/>
                      <a:pt x="597" y="154"/>
                      <a:pt x="496" y="170"/>
                    </a:cubicBezTo>
                    <a:cubicBezTo>
                      <a:pt x="451" y="177"/>
                      <a:pt x="414" y="143"/>
                      <a:pt x="388" y="108"/>
                    </a:cubicBezTo>
                    <a:cubicBezTo>
                      <a:pt x="369" y="83"/>
                      <a:pt x="347" y="48"/>
                      <a:pt x="312" y="58"/>
                    </a:cubicBezTo>
                    <a:cubicBezTo>
                      <a:pt x="263" y="73"/>
                      <a:pt x="233" y="106"/>
                      <a:pt x="168" y="56"/>
                    </a:cubicBezTo>
                    <a:cubicBezTo>
                      <a:pt x="126" y="24"/>
                      <a:pt x="115" y="0"/>
                      <a:pt x="0" y="0"/>
                    </a:cubicBezTo>
                    <a:cubicBezTo>
                      <a:pt x="0" y="0"/>
                      <a:pt x="1509" y="0"/>
                      <a:pt x="1512" y="0"/>
                    </a:cubicBezTo>
                    <a:close/>
                  </a:path>
                </a:pathLst>
              </a:custGeom>
              <a:gradFill>
                <a:gsLst>
                  <a:gs pos="0">
                    <a:schemeClr val="accent5">
                      <a:alpha val="70000"/>
                    </a:schemeClr>
                  </a:gs>
                  <a:gs pos="100000">
                    <a:schemeClr val="accent2">
                      <a:alpha val="7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6" name="Group 215">
              <a:extLst>
                <a:ext uri="{FF2B5EF4-FFF2-40B4-BE49-F238E27FC236}">
                  <a16:creationId xmlns:a16="http://schemas.microsoft.com/office/drawing/2014/main" xmlns="" id="{1BACC1FD-EE5E-4825-8288-C4797A435EEC}"/>
                </a:ext>
              </a:extLst>
            </p:cNvPr>
            <p:cNvGrpSpPr/>
            <p:nvPr/>
          </p:nvGrpSpPr>
          <p:grpSpPr>
            <a:xfrm>
              <a:off x="2619148" y="2636912"/>
              <a:ext cx="8327060" cy="2175179"/>
              <a:chOff x="3648075" y="1246188"/>
              <a:chExt cx="6999288" cy="1828342"/>
            </a:xfrm>
          </p:grpSpPr>
          <p:sp>
            <p:nvSpPr>
              <p:cNvPr id="217" name="Freeform 7">
                <a:extLst>
                  <a:ext uri="{FF2B5EF4-FFF2-40B4-BE49-F238E27FC236}">
                    <a16:creationId xmlns:a16="http://schemas.microsoft.com/office/drawing/2014/main" xmlns="" id="{80848B00-D666-421C-802C-6CDADF3063A7}"/>
                  </a:ext>
                </a:extLst>
              </p:cNvPr>
              <p:cNvSpPr>
                <a:spLocks/>
              </p:cNvSpPr>
              <p:nvPr/>
            </p:nvSpPr>
            <p:spPr bwMode="auto">
              <a:xfrm>
                <a:off x="3648075" y="1246188"/>
                <a:ext cx="6675438" cy="938213"/>
              </a:xfrm>
              <a:custGeom>
                <a:avLst/>
                <a:gdLst>
                  <a:gd name="T0" fmla="*/ 0 w 1483"/>
                  <a:gd name="T1" fmla="*/ 204 h 208"/>
                  <a:gd name="T2" fmla="*/ 129 w 1483"/>
                  <a:gd name="T3" fmla="*/ 154 h 208"/>
                  <a:gd name="T4" fmla="*/ 312 w 1483"/>
                  <a:gd name="T5" fmla="*/ 94 h 208"/>
                  <a:gd name="T6" fmla="*/ 511 w 1483"/>
                  <a:gd name="T7" fmla="*/ 75 h 208"/>
                  <a:gd name="T8" fmla="*/ 659 w 1483"/>
                  <a:gd name="T9" fmla="*/ 38 h 208"/>
                  <a:gd name="T10" fmla="*/ 810 w 1483"/>
                  <a:gd name="T11" fmla="*/ 157 h 208"/>
                  <a:gd name="T12" fmla="*/ 1044 w 1483"/>
                  <a:gd name="T13" fmla="*/ 75 h 208"/>
                  <a:gd name="T14" fmla="*/ 1209 w 1483"/>
                  <a:gd name="T15" fmla="*/ 150 h 208"/>
                  <a:gd name="T16" fmla="*/ 1365 w 1483"/>
                  <a:gd name="T17" fmla="*/ 159 h 208"/>
                  <a:gd name="T18" fmla="*/ 1483 w 1483"/>
                  <a:gd name="T19" fmla="*/ 204 h 208"/>
                  <a:gd name="T20" fmla="*/ 0 w 1483"/>
                  <a:gd name="T21" fmla="*/ 2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3" h="208">
                    <a:moveTo>
                      <a:pt x="0" y="204"/>
                    </a:moveTo>
                    <a:cubicBezTo>
                      <a:pt x="0" y="204"/>
                      <a:pt x="82" y="199"/>
                      <a:pt x="129" y="154"/>
                    </a:cubicBezTo>
                    <a:cubicBezTo>
                      <a:pt x="189" y="98"/>
                      <a:pt x="235" y="49"/>
                      <a:pt x="312" y="94"/>
                    </a:cubicBezTo>
                    <a:cubicBezTo>
                      <a:pt x="397" y="143"/>
                      <a:pt x="427" y="149"/>
                      <a:pt x="511" y="75"/>
                    </a:cubicBezTo>
                    <a:cubicBezTo>
                      <a:pt x="595" y="0"/>
                      <a:pt x="629" y="14"/>
                      <a:pt x="659" y="38"/>
                    </a:cubicBezTo>
                    <a:cubicBezTo>
                      <a:pt x="704" y="75"/>
                      <a:pt x="731" y="146"/>
                      <a:pt x="810" y="157"/>
                    </a:cubicBezTo>
                    <a:cubicBezTo>
                      <a:pt x="889" y="168"/>
                      <a:pt x="945" y="58"/>
                      <a:pt x="1044" y="75"/>
                    </a:cubicBezTo>
                    <a:cubicBezTo>
                      <a:pt x="1136" y="90"/>
                      <a:pt x="1113" y="161"/>
                      <a:pt x="1209" y="150"/>
                    </a:cubicBezTo>
                    <a:cubicBezTo>
                      <a:pt x="1273" y="143"/>
                      <a:pt x="1290" y="110"/>
                      <a:pt x="1365" y="159"/>
                    </a:cubicBezTo>
                    <a:cubicBezTo>
                      <a:pt x="1441" y="208"/>
                      <a:pt x="1483" y="204"/>
                      <a:pt x="1483" y="204"/>
                    </a:cubicBezTo>
                    <a:lnTo>
                      <a:pt x="0" y="204"/>
                    </a:lnTo>
                    <a:close/>
                  </a:path>
                </a:pathLst>
              </a:custGeom>
              <a:gradFill>
                <a:gsLst>
                  <a:gs pos="0">
                    <a:schemeClr val="accent5">
                      <a:alpha val="20000"/>
                    </a:schemeClr>
                  </a:gs>
                  <a:gs pos="100000">
                    <a:schemeClr val="accent1">
                      <a:alpha val="3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18" name="Freeform 8">
                <a:extLst>
                  <a:ext uri="{FF2B5EF4-FFF2-40B4-BE49-F238E27FC236}">
                    <a16:creationId xmlns:a16="http://schemas.microsoft.com/office/drawing/2014/main" xmlns="" id="{64D0895C-BEC6-4C35-A085-3F2458EBC6D5}"/>
                  </a:ext>
                </a:extLst>
              </p:cNvPr>
              <p:cNvSpPr>
                <a:spLocks/>
              </p:cNvSpPr>
              <p:nvPr/>
            </p:nvSpPr>
            <p:spPr bwMode="auto">
              <a:xfrm>
                <a:off x="3878263" y="2158542"/>
                <a:ext cx="6769100" cy="915988"/>
              </a:xfrm>
              <a:custGeom>
                <a:avLst/>
                <a:gdLst>
                  <a:gd name="T0" fmla="*/ 0 w 1504"/>
                  <a:gd name="T1" fmla="*/ 2 h 203"/>
                  <a:gd name="T2" fmla="*/ 98 w 1504"/>
                  <a:gd name="T3" fmla="*/ 23 h 203"/>
                  <a:gd name="T4" fmla="*/ 233 w 1504"/>
                  <a:gd name="T5" fmla="*/ 61 h 203"/>
                  <a:gd name="T6" fmla="*/ 343 w 1504"/>
                  <a:gd name="T7" fmla="*/ 74 h 203"/>
                  <a:gd name="T8" fmla="*/ 495 w 1504"/>
                  <a:gd name="T9" fmla="*/ 115 h 203"/>
                  <a:gd name="T10" fmla="*/ 650 w 1504"/>
                  <a:gd name="T11" fmla="*/ 30 h 203"/>
                  <a:gd name="T12" fmla="*/ 864 w 1504"/>
                  <a:gd name="T13" fmla="*/ 177 h 203"/>
                  <a:gd name="T14" fmla="*/ 1096 w 1504"/>
                  <a:gd name="T15" fmla="*/ 68 h 203"/>
                  <a:gd name="T16" fmla="*/ 1250 w 1504"/>
                  <a:gd name="T17" fmla="*/ 115 h 203"/>
                  <a:gd name="T18" fmla="*/ 1504 w 1504"/>
                  <a:gd name="T19" fmla="*/ 2 h 203"/>
                  <a:gd name="T20" fmla="*/ 0 w 1504"/>
                  <a:gd name="T21" fmla="*/ 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4" h="203">
                    <a:moveTo>
                      <a:pt x="0" y="2"/>
                    </a:moveTo>
                    <a:cubicBezTo>
                      <a:pt x="0" y="2"/>
                      <a:pt x="53" y="0"/>
                      <a:pt x="98" y="23"/>
                    </a:cubicBezTo>
                    <a:cubicBezTo>
                      <a:pt x="143" y="46"/>
                      <a:pt x="167" y="82"/>
                      <a:pt x="233" y="61"/>
                    </a:cubicBezTo>
                    <a:cubicBezTo>
                      <a:pt x="299" y="40"/>
                      <a:pt x="308" y="37"/>
                      <a:pt x="343" y="74"/>
                    </a:cubicBezTo>
                    <a:cubicBezTo>
                      <a:pt x="378" y="111"/>
                      <a:pt x="415" y="140"/>
                      <a:pt x="495" y="115"/>
                    </a:cubicBezTo>
                    <a:cubicBezTo>
                      <a:pt x="575" y="90"/>
                      <a:pt x="552" y="25"/>
                      <a:pt x="650" y="30"/>
                    </a:cubicBezTo>
                    <a:cubicBezTo>
                      <a:pt x="748" y="35"/>
                      <a:pt x="740" y="151"/>
                      <a:pt x="864" y="177"/>
                    </a:cubicBezTo>
                    <a:cubicBezTo>
                      <a:pt x="988" y="203"/>
                      <a:pt x="1017" y="56"/>
                      <a:pt x="1096" y="68"/>
                    </a:cubicBezTo>
                    <a:cubicBezTo>
                      <a:pt x="1175" y="80"/>
                      <a:pt x="1165" y="114"/>
                      <a:pt x="1250" y="115"/>
                    </a:cubicBezTo>
                    <a:cubicBezTo>
                      <a:pt x="1335" y="116"/>
                      <a:pt x="1326" y="3"/>
                      <a:pt x="1504" y="2"/>
                    </a:cubicBezTo>
                    <a:lnTo>
                      <a:pt x="0" y="2"/>
                    </a:lnTo>
                    <a:close/>
                  </a:path>
                </a:pathLst>
              </a:custGeom>
              <a:gradFill>
                <a:gsLst>
                  <a:gs pos="0">
                    <a:schemeClr val="accent5">
                      <a:alpha val="10000"/>
                    </a:schemeClr>
                  </a:gs>
                  <a:gs pos="100000">
                    <a:schemeClr val="accent1">
                      <a:alpha val="6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15" name="Rectangle 14"/>
          <p:cNvSpPr/>
          <p:nvPr/>
        </p:nvSpPr>
        <p:spPr>
          <a:xfrm>
            <a:off x="1593818" y="2643182"/>
            <a:ext cx="8786874" cy="3416320"/>
          </a:xfrm>
          <a:prstGeom prst="rect">
            <a:avLst/>
          </a:prstGeom>
        </p:spPr>
        <p:txBody>
          <a:bodyPr wrap="square">
            <a:spAutoFit/>
          </a:bodyPr>
          <a:lstStyle/>
          <a:p>
            <a:pPr>
              <a:buClr>
                <a:schemeClr val="tx1"/>
              </a:buClr>
              <a:buFont typeface="Arial" pitchFamily="34" charset="0"/>
              <a:buChar char="•"/>
            </a:pPr>
            <a:r>
              <a:rPr lang="en-US" dirty="0" smtClean="0">
                <a:latin typeface="Times New Roman" pitchFamily="18" charset="0"/>
                <a:cs typeface="Times New Roman" pitchFamily="18" charset="0"/>
              </a:rPr>
              <a:t> Artificial </a:t>
            </a:r>
            <a:r>
              <a:rPr lang="en-US" dirty="0" smtClean="0">
                <a:latin typeface="Times New Roman" pitchFamily="18" charset="0"/>
                <a:cs typeface="Times New Roman" pitchFamily="18" charset="0"/>
              </a:rPr>
              <a:t>Intelligence (AI) </a:t>
            </a:r>
            <a:r>
              <a:rPr lang="en-US" dirty="0" smtClean="0">
                <a:latin typeface="Times New Roman" pitchFamily="18" charset="0"/>
                <a:cs typeface="Times New Roman" pitchFamily="18" charset="0"/>
              </a:rPr>
              <a:t>systems organize </a:t>
            </a:r>
            <a:r>
              <a:rPr lang="en-US" dirty="0" smtClean="0">
                <a:latin typeface="Times New Roman" pitchFamily="18" charset="0"/>
                <a:cs typeface="Times New Roman" pitchFamily="18" charset="0"/>
              </a:rPr>
              <a:t>a natural human-machine interaction (through voice, communication, gestures, facial expressions, etc.) are gaining in popularity.</a:t>
            </a:r>
          </a:p>
          <a:p>
            <a:pPr>
              <a:buClr>
                <a:schemeClr val="tx1"/>
              </a:buClr>
              <a:buFont typeface="Arial" pitchFamily="34" charset="0"/>
              <a:buChar char="•"/>
            </a:pPr>
            <a:endParaRPr lang="en-US" dirty="0" smtClean="0">
              <a:solidFill>
                <a:schemeClr val="accent2"/>
              </a:solidFill>
              <a:latin typeface="Times New Roman" pitchFamily="18" charset="0"/>
              <a:cs typeface="Times New Roman" pitchFamily="18" charset="0"/>
            </a:endParaRPr>
          </a:p>
          <a:p>
            <a:pPr>
              <a:buClr>
                <a:schemeClr val="tx1"/>
              </a:buClr>
              <a:buFont typeface="Arial" pitchFamily="34" charset="0"/>
              <a:buChar char="•"/>
            </a:pPr>
            <a:r>
              <a:rPr lang="en-US" dirty="0" smtClean="0">
                <a:latin typeface="Times New Roman" pitchFamily="18" charset="0"/>
                <a:cs typeface="Times New Roman" pitchFamily="18" charset="0"/>
              </a:rPr>
              <a:t> By </a:t>
            </a:r>
            <a:r>
              <a:rPr lang="en-US" dirty="0" smtClean="0">
                <a:latin typeface="Times New Roman" pitchFamily="18" charset="0"/>
                <a:cs typeface="Times New Roman" pitchFamily="18" charset="0"/>
              </a:rPr>
              <a:t>automating certain tasks and providing real time insights, AI</a:t>
            </a:r>
          </a:p>
          <a:p>
            <a:pPr>
              <a:buClr>
                <a:srgbClr val="FFFF00"/>
              </a:buClr>
              <a:buNone/>
            </a:pPr>
            <a:r>
              <a:rPr lang="en-US" dirty="0" smtClean="0">
                <a:latin typeface="Times New Roman" pitchFamily="18" charset="0"/>
                <a:cs typeface="Times New Roman" pitchFamily="18" charset="0"/>
              </a:rPr>
              <a:t>can  help </a:t>
            </a:r>
            <a:r>
              <a:rPr lang="en-US" dirty="0" smtClean="0">
                <a:latin typeface="Times New Roman" pitchFamily="18" charset="0"/>
                <a:cs typeface="Times New Roman" pitchFamily="18" charset="0"/>
              </a:rPr>
              <a:t>organizations </a:t>
            </a:r>
            <a:r>
              <a:rPr lang="en-US" dirty="0" smtClean="0">
                <a:latin typeface="Times New Roman" pitchFamily="18" charset="0"/>
                <a:cs typeface="Times New Roman" pitchFamily="18" charset="0"/>
              </a:rPr>
              <a:t>make faster and more informed decisions.</a:t>
            </a:r>
          </a:p>
          <a:p>
            <a:pPr>
              <a:buClr>
                <a:srgbClr val="FFFF00"/>
              </a:buClr>
              <a:buNone/>
            </a:pPr>
            <a:endParaRPr lang="en-US" dirty="0" smtClean="0">
              <a:solidFill>
                <a:schemeClr val="accent2"/>
              </a:solidFill>
              <a:latin typeface="Times New Roman" pitchFamily="18" charset="0"/>
              <a:cs typeface="Times New Roman" pitchFamily="18" charset="0"/>
            </a:endParaRPr>
          </a:p>
          <a:p>
            <a:pPr>
              <a:buClr>
                <a:schemeClr val="tx1"/>
              </a:buClr>
              <a:buFont typeface="Arial" pitchFamily="34" charset="0"/>
              <a:buChar char="•"/>
            </a:pPr>
            <a:r>
              <a:rPr lang="en-US" dirty="0" smtClean="0">
                <a:latin typeface="Times New Roman" pitchFamily="18" charset="0"/>
                <a:cs typeface="Times New Roman" pitchFamily="18" charset="0"/>
              </a:rPr>
              <a:t> A </a:t>
            </a:r>
            <a:r>
              <a:rPr lang="en-US" dirty="0" smtClean="0">
                <a:latin typeface="Times New Roman" pitchFamily="18" charset="0"/>
                <a:cs typeface="Times New Roman" pitchFamily="18" charset="0"/>
              </a:rPr>
              <a:t>Virtual Assistant is an application that understands Natural Language Voice commands and completes tasks for the users.</a:t>
            </a:r>
          </a:p>
        </p:txBody>
      </p:sp>
      <p:sp>
        <p:nvSpPr>
          <p:cNvPr id="16" name="Rectangle 15"/>
          <p:cNvSpPr/>
          <p:nvPr/>
        </p:nvSpPr>
        <p:spPr>
          <a:xfrm>
            <a:off x="3951272" y="1071546"/>
            <a:ext cx="4429156" cy="646331"/>
          </a:xfrm>
          <a:prstGeom prst="rect">
            <a:avLst/>
          </a:prstGeom>
        </p:spPr>
        <p:txBody>
          <a:bodyPr wrap="square">
            <a:spAutoFit/>
          </a:bodyPr>
          <a:lstStyle/>
          <a:p>
            <a:r>
              <a:rPr lang="en-US" sz="3600" b="1" u="sng" dirty="0" smtClean="0">
                <a:latin typeface="Times New Roman" pitchFamily="18" charset="0"/>
                <a:cs typeface="Times New Roman" pitchFamily="18" charset="0"/>
              </a:rPr>
              <a:t>INTRODUCTION</a:t>
            </a:r>
            <a:r>
              <a:rPr lang="en-US" dirty="0" smtClean="0">
                <a:latin typeface="Times New Roman" pitchFamily="18" charset="0"/>
                <a:cs typeface="Times New Roman" pitchFamily="18" charset="0"/>
              </a:rPr>
              <a:t> </a:t>
            </a:r>
            <a:endParaRPr lang="en-IN" dirty="0"/>
          </a:p>
        </p:txBody>
      </p:sp>
    </p:spTree>
    <p:extLst>
      <p:ext uri="{BB962C8B-B14F-4D97-AF65-F5344CB8AC3E}">
        <p14:creationId xmlns:p14="http://schemas.microsoft.com/office/powerpoint/2010/main" val="265993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8B96C680-92E1-48F4-91D6-44F13A9D91D1}"/>
              </a:ext>
            </a:extLst>
          </p:cNvPr>
          <p:cNvGrpSpPr/>
          <p:nvPr/>
        </p:nvGrpSpPr>
        <p:grpSpPr>
          <a:xfrm>
            <a:off x="10195907" y="4725144"/>
            <a:ext cx="1338490" cy="1339710"/>
            <a:chOff x="5345947" y="994799"/>
            <a:chExt cx="1483360" cy="1484714"/>
          </a:xfrm>
        </p:grpSpPr>
        <p:sp>
          <p:nvSpPr>
            <p:cNvPr id="3" name="Oval 2">
              <a:extLst>
                <a:ext uri="{FF2B5EF4-FFF2-40B4-BE49-F238E27FC236}">
                  <a16:creationId xmlns:a16="http://schemas.microsoft.com/office/drawing/2014/main" xmlns="" id="{CCFB8572-C466-4015-9EA4-CF762028A674}"/>
                </a:ext>
              </a:extLst>
            </p:cNvPr>
            <p:cNvSpPr>
              <a:spLocks noChangeArrowheads="1"/>
            </p:cNvSpPr>
            <p:nvPr/>
          </p:nvSpPr>
          <p:spPr bwMode="auto">
            <a:xfrm>
              <a:off x="5345947" y="994799"/>
              <a:ext cx="1483360" cy="1484714"/>
            </a:xfrm>
            <a:prstGeom prst="ellipse">
              <a:avLst/>
            </a:prstGeom>
            <a:solidFill>
              <a:schemeClr val="accent2"/>
            </a:solidFill>
            <a:ln w="31750">
              <a:solidFill>
                <a:schemeClr val="bg1"/>
              </a:solidFill>
            </a:ln>
            <a:effectLst>
              <a:outerShdw blurRad="50800" dist="508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IN" dirty="0"/>
            </a:p>
          </p:txBody>
        </p:sp>
        <p:grpSp>
          <p:nvGrpSpPr>
            <p:cNvPr id="4" name="Group 76">
              <a:extLst>
                <a:ext uri="{FF2B5EF4-FFF2-40B4-BE49-F238E27FC236}">
                  <a16:creationId xmlns:a16="http://schemas.microsoft.com/office/drawing/2014/main" xmlns="" id="{3061053A-DBAB-4740-A4B0-961476ADBABF}"/>
                </a:ext>
              </a:extLst>
            </p:cNvPr>
            <p:cNvGrpSpPr/>
            <p:nvPr/>
          </p:nvGrpSpPr>
          <p:grpSpPr>
            <a:xfrm>
              <a:off x="5872025" y="1390015"/>
              <a:ext cx="444774" cy="772796"/>
              <a:chOff x="5778500" y="1427163"/>
              <a:chExt cx="635000" cy="1103313"/>
            </a:xfrm>
          </p:grpSpPr>
          <p:sp>
            <p:nvSpPr>
              <p:cNvPr id="5" name="Freeform 15">
                <a:extLst>
                  <a:ext uri="{FF2B5EF4-FFF2-40B4-BE49-F238E27FC236}">
                    <a16:creationId xmlns:a16="http://schemas.microsoft.com/office/drawing/2014/main" xmlns="" id="{5600A981-4542-4C80-85F8-E3335E7B1311}"/>
                  </a:ext>
                </a:extLst>
              </p:cNvPr>
              <p:cNvSpPr>
                <a:spLocks noEditPoints="1"/>
              </p:cNvSpPr>
              <p:nvPr/>
            </p:nvSpPr>
            <p:spPr bwMode="auto">
              <a:xfrm>
                <a:off x="5886450" y="1427163"/>
                <a:ext cx="420687" cy="841375"/>
              </a:xfrm>
              <a:custGeom>
                <a:avLst/>
                <a:gdLst>
                  <a:gd name="T0" fmla="*/ 7 w 110"/>
                  <a:gd name="T1" fmla="*/ 169 h 221"/>
                  <a:gd name="T2" fmla="*/ 107 w 110"/>
                  <a:gd name="T3" fmla="*/ 152 h 221"/>
                  <a:gd name="T4" fmla="*/ 107 w 110"/>
                  <a:gd name="T5" fmla="*/ 150 h 221"/>
                  <a:gd name="T6" fmla="*/ 107 w 110"/>
                  <a:gd name="T7" fmla="*/ 103 h 221"/>
                  <a:gd name="T8" fmla="*/ 103 w 110"/>
                  <a:gd name="T9" fmla="*/ 52 h 221"/>
                  <a:gd name="T10" fmla="*/ 3 w 110"/>
                  <a:gd name="T11" fmla="*/ 71 h 221"/>
                  <a:gd name="T12" fmla="*/ 3 w 110"/>
                  <a:gd name="T13" fmla="*/ 118 h 221"/>
                  <a:gd name="T14" fmla="*/ 7 w 110"/>
                  <a:gd name="T15" fmla="*/ 169 h 221"/>
                  <a:gd name="T16" fmla="*/ 18 w 110"/>
                  <a:gd name="T17" fmla="*/ 71 h 221"/>
                  <a:gd name="T18" fmla="*/ 75 w 110"/>
                  <a:gd name="T19" fmla="*/ 40 h 221"/>
                  <a:gd name="T20" fmla="*/ 92 w 110"/>
                  <a:gd name="T21" fmla="*/ 82 h 221"/>
                  <a:gd name="T22" fmla="*/ 92 w 110"/>
                  <a:gd name="T23" fmla="*/ 150 h 221"/>
                  <a:gd name="T24" fmla="*/ 35 w 110"/>
                  <a:gd name="T25" fmla="*/ 181 h 221"/>
                  <a:gd name="T26" fmla="*/ 18 w 110"/>
                  <a:gd name="T27" fmla="*/ 139 h 221"/>
                  <a:gd name="T28" fmla="*/ 18 w 110"/>
                  <a:gd name="T29" fmla="*/ 7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221">
                    <a:moveTo>
                      <a:pt x="7" y="169"/>
                    </a:moveTo>
                    <a:cubicBezTo>
                      <a:pt x="29" y="221"/>
                      <a:pt x="102" y="206"/>
                      <a:pt x="107" y="152"/>
                    </a:cubicBezTo>
                    <a:cubicBezTo>
                      <a:pt x="107" y="151"/>
                      <a:pt x="107" y="151"/>
                      <a:pt x="107" y="150"/>
                    </a:cubicBezTo>
                    <a:cubicBezTo>
                      <a:pt x="107" y="134"/>
                      <a:pt x="107" y="119"/>
                      <a:pt x="107" y="103"/>
                    </a:cubicBezTo>
                    <a:cubicBezTo>
                      <a:pt x="107" y="87"/>
                      <a:pt x="110" y="67"/>
                      <a:pt x="103" y="52"/>
                    </a:cubicBezTo>
                    <a:cubicBezTo>
                      <a:pt x="81" y="0"/>
                      <a:pt x="6" y="16"/>
                      <a:pt x="3" y="71"/>
                    </a:cubicBezTo>
                    <a:cubicBezTo>
                      <a:pt x="2" y="87"/>
                      <a:pt x="3" y="103"/>
                      <a:pt x="3" y="118"/>
                    </a:cubicBezTo>
                    <a:cubicBezTo>
                      <a:pt x="3" y="134"/>
                      <a:pt x="0" y="154"/>
                      <a:pt x="7" y="169"/>
                    </a:cubicBezTo>
                    <a:close/>
                    <a:moveTo>
                      <a:pt x="18" y="71"/>
                    </a:moveTo>
                    <a:cubicBezTo>
                      <a:pt x="18" y="41"/>
                      <a:pt x="50" y="26"/>
                      <a:pt x="75" y="40"/>
                    </a:cubicBezTo>
                    <a:cubicBezTo>
                      <a:pt x="91" y="49"/>
                      <a:pt x="92" y="66"/>
                      <a:pt x="92" y="82"/>
                    </a:cubicBezTo>
                    <a:cubicBezTo>
                      <a:pt x="92" y="105"/>
                      <a:pt x="92" y="127"/>
                      <a:pt x="92" y="150"/>
                    </a:cubicBezTo>
                    <a:cubicBezTo>
                      <a:pt x="90" y="180"/>
                      <a:pt x="61" y="196"/>
                      <a:pt x="35" y="181"/>
                    </a:cubicBezTo>
                    <a:cubicBezTo>
                      <a:pt x="19" y="172"/>
                      <a:pt x="18" y="155"/>
                      <a:pt x="18" y="139"/>
                    </a:cubicBezTo>
                    <a:cubicBezTo>
                      <a:pt x="18" y="117"/>
                      <a:pt x="18" y="94"/>
                      <a:pt x="18" y="7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 name="Freeform 16">
                <a:extLst>
                  <a:ext uri="{FF2B5EF4-FFF2-40B4-BE49-F238E27FC236}">
                    <a16:creationId xmlns:a16="http://schemas.microsoft.com/office/drawing/2014/main" xmlns="" id="{E7968F79-E39B-46A1-816B-85C4B7E58640}"/>
                  </a:ext>
                </a:extLst>
              </p:cNvPr>
              <p:cNvSpPr>
                <a:spLocks/>
              </p:cNvSpPr>
              <p:nvPr/>
            </p:nvSpPr>
            <p:spPr bwMode="auto">
              <a:xfrm>
                <a:off x="5778500" y="1971676"/>
                <a:ext cx="635000" cy="558800"/>
              </a:xfrm>
              <a:custGeom>
                <a:avLst/>
                <a:gdLst>
                  <a:gd name="T0" fmla="*/ 166 w 166"/>
                  <a:gd name="T1" fmla="*/ 9 h 147"/>
                  <a:gd name="T2" fmla="*/ 151 w 166"/>
                  <a:gd name="T3" fmla="*/ 9 h 147"/>
                  <a:gd name="T4" fmla="*/ 83 w 166"/>
                  <a:gd name="T5" fmla="*/ 77 h 147"/>
                  <a:gd name="T6" fmla="*/ 15 w 166"/>
                  <a:gd name="T7" fmla="*/ 9 h 147"/>
                  <a:gd name="T8" fmla="*/ 0 w 166"/>
                  <a:gd name="T9" fmla="*/ 9 h 147"/>
                  <a:gd name="T10" fmla="*/ 76 w 166"/>
                  <a:gd name="T11" fmla="*/ 92 h 147"/>
                  <a:gd name="T12" fmla="*/ 76 w 166"/>
                  <a:gd name="T13" fmla="*/ 138 h 147"/>
                  <a:gd name="T14" fmla="*/ 91 w 166"/>
                  <a:gd name="T15" fmla="*/ 138 h 147"/>
                  <a:gd name="T16" fmla="*/ 91 w 166"/>
                  <a:gd name="T17" fmla="*/ 92 h 147"/>
                  <a:gd name="T18" fmla="*/ 166 w 166"/>
                  <a:gd name="T19" fmla="*/ 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47">
                    <a:moveTo>
                      <a:pt x="166" y="9"/>
                    </a:moveTo>
                    <a:cubicBezTo>
                      <a:pt x="166" y="0"/>
                      <a:pt x="151" y="0"/>
                      <a:pt x="151" y="9"/>
                    </a:cubicBezTo>
                    <a:cubicBezTo>
                      <a:pt x="149" y="47"/>
                      <a:pt x="121" y="76"/>
                      <a:pt x="83" y="77"/>
                    </a:cubicBezTo>
                    <a:cubicBezTo>
                      <a:pt x="45" y="79"/>
                      <a:pt x="17" y="45"/>
                      <a:pt x="15" y="9"/>
                    </a:cubicBezTo>
                    <a:cubicBezTo>
                      <a:pt x="15" y="0"/>
                      <a:pt x="0" y="0"/>
                      <a:pt x="0" y="9"/>
                    </a:cubicBezTo>
                    <a:cubicBezTo>
                      <a:pt x="2" y="53"/>
                      <a:pt x="33" y="87"/>
                      <a:pt x="76" y="92"/>
                    </a:cubicBezTo>
                    <a:cubicBezTo>
                      <a:pt x="76" y="107"/>
                      <a:pt x="76" y="122"/>
                      <a:pt x="76" y="138"/>
                    </a:cubicBezTo>
                    <a:cubicBezTo>
                      <a:pt x="76" y="147"/>
                      <a:pt x="91" y="147"/>
                      <a:pt x="91" y="138"/>
                    </a:cubicBezTo>
                    <a:cubicBezTo>
                      <a:pt x="91" y="122"/>
                      <a:pt x="91" y="107"/>
                      <a:pt x="91" y="92"/>
                    </a:cubicBezTo>
                    <a:cubicBezTo>
                      <a:pt x="133" y="89"/>
                      <a:pt x="164" y="51"/>
                      <a:pt x="166" y="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73" name="Rectangle 72"/>
          <p:cNvSpPr/>
          <p:nvPr/>
        </p:nvSpPr>
        <p:spPr>
          <a:xfrm>
            <a:off x="1417229" y="1982429"/>
            <a:ext cx="9239100" cy="3293209"/>
          </a:xfrm>
          <a:prstGeom prst="rect">
            <a:avLst/>
          </a:prstGeom>
        </p:spPr>
        <p:txBody>
          <a:bodyPr wrap="square">
            <a:spAutoFit/>
          </a:bodyPr>
          <a:lstStyle/>
          <a:p>
            <a:pPr marL="342900" lvl="0" indent="-342900" defTabSz="914400">
              <a:spcBef>
                <a:spcPct val="20000"/>
              </a:spcBef>
              <a:buClr>
                <a:schemeClr val="tx1"/>
              </a:buClr>
              <a:buSzPct val="95000"/>
              <a:buFont typeface="Arial" pitchFamily="34" charset="0"/>
              <a:buChar char="•"/>
            </a:pPr>
            <a:r>
              <a:rPr lang="en-US" dirty="0">
                <a:solidFill>
                  <a:prstClr val="black"/>
                </a:solidFill>
                <a:latin typeface="Times New Roman" pitchFamily="18" charset="0"/>
                <a:cs typeface="Times New Roman" pitchFamily="18" charset="0"/>
              </a:rPr>
              <a:t>Voice assistants are software agents that can interpret human speech and response via synthesized voices.</a:t>
            </a:r>
          </a:p>
          <a:p>
            <a:pPr marL="342900" lvl="0" indent="-342900" defTabSz="914400">
              <a:spcBef>
                <a:spcPct val="20000"/>
              </a:spcBef>
              <a:buClr>
                <a:schemeClr val="tx1"/>
              </a:buClr>
              <a:buSzPct val="95000"/>
              <a:buFont typeface="Arial" pitchFamily="34" charset="0"/>
              <a:buChar char="•"/>
            </a:pPr>
            <a:r>
              <a:rPr lang="en-US" dirty="0">
                <a:solidFill>
                  <a:prstClr val="black"/>
                </a:solidFill>
                <a:latin typeface="Times New Roman" pitchFamily="18" charset="0"/>
                <a:cs typeface="Times New Roman" pitchFamily="18" charset="0"/>
              </a:rPr>
              <a:t>Apple’s  SIRI , Amazon’s </a:t>
            </a:r>
            <a:r>
              <a:rPr lang="en-US" dirty="0" err="1" smtClean="0">
                <a:solidFill>
                  <a:prstClr val="black"/>
                </a:solidFill>
                <a:latin typeface="Times New Roman" pitchFamily="18" charset="0"/>
                <a:cs typeface="Times New Roman" pitchFamily="18" charset="0"/>
              </a:rPr>
              <a:t>Alexa</a:t>
            </a:r>
            <a:r>
              <a:rPr lang="en-US" dirty="0" smtClean="0">
                <a:solidFill>
                  <a:prstClr val="black"/>
                </a:solidFill>
                <a:latin typeface="Times New Roman" pitchFamily="18" charset="0"/>
                <a:cs typeface="Times New Roman" pitchFamily="18" charset="0"/>
              </a:rPr>
              <a:t> </a:t>
            </a:r>
            <a:r>
              <a:rPr lang="en-US" dirty="0">
                <a:solidFill>
                  <a:prstClr val="black"/>
                </a:solidFill>
                <a:latin typeface="Times New Roman" pitchFamily="18" charset="0"/>
                <a:cs typeface="Times New Roman" pitchFamily="18" charset="0"/>
              </a:rPr>
              <a:t>, Microsoft’s </a:t>
            </a:r>
            <a:r>
              <a:rPr lang="en-US" dirty="0" err="1">
                <a:solidFill>
                  <a:prstClr val="black"/>
                </a:solidFill>
                <a:latin typeface="Times New Roman" pitchFamily="18" charset="0"/>
                <a:cs typeface="Times New Roman" pitchFamily="18" charset="0"/>
              </a:rPr>
              <a:t>Cortana</a:t>
            </a:r>
            <a:r>
              <a:rPr lang="en-US" dirty="0">
                <a:solidFill>
                  <a:prstClr val="black"/>
                </a:solidFill>
                <a:latin typeface="Times New Roman" pitchFamily="18" charset="0"/>
                <a:cs typeface="Times New Roman" pitchFamily="18" charset="0"/>
              </a:rPr>
              <a:t> and Google assistant are the most popular voice assistants and are embedded in smart phones and dedicated speakers.</a:t>
            </a:r>
          </a:p>
          <a:p>
            <a:pPr marL="342900" lvl="0" indent="-342900" defTabSz="914400">
              <a:spcBef>
                <a:spcPct val="20000"/>
              </a:spcBef>
              <a:buSzPct val="95000"/>
              <a:buFont typeface="Arial" pitchFamily="34" charset="0"/>
              <a:buChar char="•"/>
            </a:pPr>
            <a:r>
              <a:rPr lang="en-US" dirty="0">
                <a:solidFill>
                  <a:prstClr val="black"/>
                </a:solidFill>
                <a:latin typeface="Times New Roman" pitchFamily="18" charset="0"/>
                <a:cs typeface="Times New Roman" pitchFamily="18" charset="0"/>
              </a:rPr>
              <a:t>Users can ask their assistants questions , control home automation devices and media playback via voice and manage other basic task such as email, to-do lists, and calendars with verbal commands.</a:t>
            </a:r>
          </a:p>
        </p:txBody>
      </p:sp>
      <p:sp>
        <p:nvSpPr>
          <p:cNvPr id="74" name="Rectangle 73"/>
          <p:cNvSpPr/>
          <p:nvPr/>
        </p:nvSpPr>
        <p:spPr>
          <a:xfrm>
            <a:off x="4686377" y="908720"/>
            <a:ext cx="2698175" cy="646331"/>
          </a:xfrm>
          <a:prstGeom prst="rect">
            <a:avLst/>
          </a:prstGeom>
        </p:spPr>
        <p:txBody>
          <a:bodyPr wrap="none">
            <a:spAutoFit/>
          </a:bodyPr>
          <a:lstStyle/>
          <a:p>
            <a:r>
              <a:rPr lang="en-US" sz="3600" b="1" u="sng" dirty="0" smtClean="0">
                <a:latin typeface="Times New Roman" pitchFamily="18" charset="0"/>
                <a:cs typeface="Times New Roman" pitchFamily="18" charset="0"/>
              </a:rPr>
              <a:t>ABSTRACT</a:t>
            </a:r>
            <a:endParaRPr lang="en-US" sz="3600" b="1" u="sng"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
              <a:schemeClr val="accent2"/>
            </a:gs>
            <a:gs pos="94000">
              <a:schemeClr val="accent3">
                <a:lumMod val="75000"/>
              </a:schemeClr>
            </a:gs>
          </a:gsLst>
          <a:lin ang="2700000" scaled="1"/>
        </a:gradFill>
        <a:effectLst/>
      </p:bgPr>
    </p:bg>
    <p:spTree>
      <p:nvGrpSpPr>
        <p:cNvPr id="1" name=""/>
        <p:cNvGrpSpPr/>
        <p:nvPr/>
      </p:nvGrpSpPr>
      <p:grpSpPr>
        <a:xfrm>
          <a:off x="0" y="0"/>
          <a:ext cx="0" cy="0"/>
          <a:chOff x="0" y="0"/>
          <a:chExt cx="0" cy="0"/>
        </a:xfrm>
      </p:grpSpPr>
      <p:sp>
        <p:nvSpPr>
          <p:cNvPr id="9" name="Freeform 7">
            <a:extLst>
              <a:ext uri="{FF2B5EF4-FFF2-40B4-BE49-F238E27FC236}">
                <a16:creationId xmlns:a16="http://schemas.microsoft.com/office/drawing/2014/main" xmlns="" id="{67946D2F-EF8A-451F-BBF3-2EA30CF5694F}"/>
              </a:ext>
            </a:extLst>
          </p:cNvPr>
          <p:cNvSpPr>
            <a:spLocks/>
          </p:cNvSpPr>
          <p:nvPr/>
        </p:nvSpPr>
        <p:spPr bwMode="auto">
          <a:xfrm flipH="1">
            <a:off x="3361202" y="4319281"/>
            <a:ext cx="7630702" cy="1709673"/>
          </a:xfrm>
          <a:custGeom>
            <a:avLst/>
            <a:gdLst>
              <a:gd name="T0" fmla="*/ 0 w 1688"/>
              <a:gd name="T1" fmla="*/ 375 h 376"/>
              <a:gd name="T2" fmla="*/ 137 w 1688"/>
              <a:gd name="T3" fmla="*/ 242 h 376"/>
              <a:gd name="T4" fmla="*/ 302 w 1688"/>
              <a:gd name="T5" fmla="*/ 163 h 376"/>
              <a:gd name="T6" fmla="*/ 447 w 1688"/>
              <a:gd name="T7" fmla="*/ 223 h 376"/>
              <a:gd name="T8" fmla="*/ 611 w 1688"/>
              <a:gd name="T9" fmla="*/ 52 h 376"/>
              <a:gd name="T10" fmla="*/ 734 w 1688"/>
              <a:gd name="T11" fmla="*/ 189 h 376"/>
              <a:gd name="T12" fmla="*/ 983 w 1688"/>
              <a:gd name="T13" fmla="*/ 206 h 376"/>
              <a:gd name="T14" fmla="*/ 1146 w 1688"/>
              <a:gd name="T15" fmla="*/ 66 h 376"/>
              <a:gd name="T16" fmla="*/ 1318 w 1688"/>
              <a:gd name="T17" fmla="*/ 3 h 376"/>
              <a:gd name="T18" fmla="*/ 1426 w 1688"/>
              <a:gd name="T19" fmla="*/ 192 h 376"/>
              <a:gd name="T20" fmla="*/ 1565 w 1688"/>
              <a:gd name="T21" fmla="*/ 205 h 376"/>
              <a:gd name="T22" fmla="*/ 1688 w 1688"/>
              <a:gd name="T23" fmla="*/ 375 h 376"/>
              <a:gd name="T24" fmla="*/ 0 w 1688"/>
              <a:gd name="T25" fmla="*/ 375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8" h="376">
                <a:moveTo>
                  <a:pt x="0" y="375"/>
                </a:moveTo>
                <a:cubicBezTo>
                  <a:pt x="0" y="375"/>
                  <a:pt x="83" y="376"/>
                  <a:pt x="137" y="242"/>
                </a:cubicBezTo>
                <a:cubicBezTo>
                  <a:pt x="197" y="94"/>
                  <a:pt x="276" y="121"/>
                  <a:pt x="302" y="163"/>
                </a:cubicBezTo>
                <a:cubicBezTo>
                  <a:pt x="320" y="192"/>
                  <a:pt x="384" y="256"/>
                  <a:pt x="447" y="223"/>
                </a:cubicBezTo>
                <a:cubicBezTo>
                  <a:pt x="510" y="190"/>
                  <a:pt x="549" y="51"/>
                  <a:pt x="611" y="52"/>
                </a:cubicBezTo>
                <a:cubicBezTo>
                  <a:pt x="673" y="53"/>
                  <a:pt x="680" y="135"/>
                  <a:pt x="734" y="189"/>
                </a:cubicBezTo>
                <a:cubicBezTo>
                  <a:pt x="788" y="243"/>
                  <a:pt x="917" y="276"/>
                  <a:pt x="983" y="206"/>
                </a:cubicBezTo>
                <a:cubicBezTo>
                  <a:pt x="1049" y="136"/>
                  <a:pt x="1063" y="65"/>
                  <a:pt x="1146" y="66"/>
                </a:cubicBezTo>
                <a:cubicBezTo>
                  <a:pt x="1229" y="67"/>
                  <a:pt x="1233" y="0"/>
                  <a:pt x="1318" y="3"/>
                </a:cubicBezTo>
                <a:cubicBezTo>
                  <a:pt x="1403" y="6"/>
                  <a:pt x="1394" y="137"/>
                  <a:pt x="1426" y="192"/>
                </a:cubicBezTo>
                <a:cubicBezTo>
                  <a:pt x="1458" y="246"/>
                  <a:pt x="1508" y="184"/>
                  <a:pt x="1565" y="205"/>
                </a:cubicBezTo>
                <a:cubicBezTo>
                  <a:pt x="1622" y="226"/>
                  <a:pt x="1609" y="361"/>
                  <a:pt x="1688" y="375"/>
                </a:cubicBezTo>
                <a:lnTo>
                  <a:pt x="0" y="375"/>
                </a:lnTo>
                <a:close/>
              </a:path>
            </a:pathLst>
          </a:custGeom>
          <a:gradFill>
            <a:gsLst>
              <a:gs pos="0">
                <a:schemeClr val="accent1">
                  <a:lumMod val="20000"/>
                  <a:lumOff val="80000"/>
                  <a:alpha val="50000"/>
                </a:schemeClr>
              </a:gs>
              <a:gs pos="94000">
                <a:schemeClr val="accent2">
                  <a:alpha val="50000"/>
                </a:schemeClr>
              </a:gs>
            </a:gsLst>
            <a:lin ang="2700000" scaled="1"/>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7" name="Freeform 5">
            <a:extLst>
              <a:ext uri="{FF2B5EF4-FFF2-40B4-BE49-F238E27FC236}">
                <a16:creationId xmlns:a16="http://schemas.microsoft.com/office/drawing/2014/main" xmlns="" id="{73D84196-E03D-41A6-9656-BA9365B3860D}"/>
              </a:ext>
            </a:extLst>
          </p:cNvPr>
          <p:cNvSpPr>
            <a:spLocks/>
          </p:cNvSpPr>
          <p:nvPr/>
        </p:nvSpPr>
        <p:spPr bwMode="auto">
          <a:xfrm>
            <a:off x="1185460" y="4949461"/>
            <a:ext cx="7585009" cy="1079493"/>
          </a:xfrm>
          <a:custGeom>
            <a:avLst/>
            <a:gdLst>
              <a:gd name="T0" fmla="*/ 0 w 1678"/>
              <a:gd name="T1" fmla="*/ 230 h 237"/>
              <a:gd name="T2" fmla="*/ 1678 w 1678"/>
              <a:gd name="T3" fmla="*/ 230 h 237"/>
              <a:gd name="T4" fmla="*/ 1472 w 1678"/>
              <a:gd name="T5" fmla="*/ 149 h 237"/>
              <a:gd name="T6" fmla="*/ 1242 w 1678"/>
              <a:gd name="T7" fmla="*/ 177 h 237"/>
              <a:gd name="T8" fmla="*/ 996 w 1678"/>
              <a:gd name="T9" fmla="*/ 115 h 237"/>
              <a:gd name="T10" fmla="*/ 796 w 1678"/>
              <a:gd name="T11" fmla="*/ 146 h 237"/>
              <a:gd name="T12" fmla="*/ 679 w 1678"/>
              <a:gd name="T13" fmla="*/ 68 h 237"/>
              <a:gd name="T14" fmla="*/ 533 w 1678"/>
              <a:gd name="T15" fmla="*/ 80 h 237"/>
              <a:gd name="T16" fmla="*/ 424 w 1678"/>
              <a:gd name="T17" fmla="*/ 186 h 237"/>
              <a:gd name="T18" fmla="*/ 330 w 1678"/>
              <a:gd name="T19" fmla="*/ 154 h 237"/>
              <a:gd name="T20" fmla="*/ 164 w 1678"/>
              <a:gd name="T21" fmla="*/ 172 h 237"/>
              <a:gd name="T22" fmla="*/ 0 w 1678"/>
              <a:gd name="T23" fmla="*/ 23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8" h="237">
                <a:moveTo>
                  <a:pt x="0" y="230"/>
                </a:moveTo>
                <a:cubicBezTo>
                  <a:pt x="1678" y="230"/>
                  <a:pt x="1678" y="230"/>
                  <a:pt x="1678" y="230"/>
                </a:cubicBezTo>
                <a:cubicBezTo>
                  <a:pt x="1678" y="230"/>
                  <a:pt x="1536" y="155"/>
                  <a:pt x="1472" y="149"/>
                </a:cubicBezTo>
                <a:cubicBezTo>
                  <a:pt x="1408" y="143"/>
                  <a:pt x="1309" y="177"/>
                  <a:pt x="1242" y="177"/>
                </a:cubicBezTo>
                <a:cubicBezTo>
                  <a:pt x="1175" y="177"/>
                  <a:pt x="1071" y="124"/>
                  <a:pt x="996" y="115"/>
                </a:cubicBezTo>
                <a:cubicBezTo>
                  <a:pt x="921" y="106"/>
                  <a:pt x="868" y="170"/>
                  <a:pt x="796" y="146"/>
                </a:cubicBezTo>
                <a:cubicBezTo>
                  <a:pt x="724" y="122"/>
                  <a:pt x="703" y="89"/>
                  <a:pt x="679" y="68"/>
                </a:cubicBezTo>
                <a:cubicBezTo>
                  <a:pt x="655" y="47"/>
                  <a:pt x="594" y="0"/>
                  <a:pt x="533" y="80"/>
                </a:cubicBezTo>
                <a:cubicBezTo>
                  <a:pt x="472" y="160"/>
                  <a:pt x="453" y="185"/>
                  <a:pt x="424" y="186"/>
                </a:cubicBezTo>
                <a:cubicBezTo>
                  <a:pt x="395" y="187"/>
                  <a:pt x="362" y="171"/>
                  <a:pt x="330" y="154"/>
                </a:cubicBezTo>
                <a:cubicBezTo>
                  <a:pt x="298" y="137"/>
                  <a:pt x="250" y="107"/>
                  <a:pt x="164" y="172"/>
                </a:cubicBezTo>
                <a:cubicBezTo>
                  <a:pt x="78" y="237"/>
                  <a:pt x="0" y="230"/>
                  <a:pt x="0" y="230"/>
                </a:cubicBezTo>
                <a:close/>
              </a:path>
            </a:pathLst>
          </a:custGeom>
          <a:gradFill>
            <a:gsLst>
              <a:gs pos="0">
                <a:schemeClr val="accent1">
                  <a:alpha val="50000"/>
                </a:schemeClr>
              </a:gs>
              <a:gs pos="94000">
                <a:schemeClr val="accent2">
                  <a:alpha val="50000"/>
                </a:schemeClr>
              </a:gs>
            </a:gsLst>
            <a:lin ang="2700000" scaled="1"/>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8" name="Freeform 6">
            <a:extLst>
              <a:ext uri="{FF2B5EF4-FFF2-40B4-BE49-F238E27FC236}">
                <a16:creationId xmlns:a16="http://schemas.microsoft.com/office/drawing/2014/main" xmlns="" id="{DF982F62-90ED-4EF5-9EA4-A309FAE2C2B5}"/>
              </a:ext>
            </a:extLst>
          </p:cNvPr>
          <p:cNvSpPr>
            <a:spLocks/>
          </p:cNvSpPr>
          <p:nvPr/>
        </p:nvSpPr>
        <p:spPr bwMode="auto">
          <a:xfrm flipH="1">
            <a:off x="2071701" y="4797152"/>
            <a:ext cx="8057167" cy="1231802"/>
          </a:xfrm>
          <a:custGeom>
            <a:avLst/>
            <a:gdLst>
              <a:gd name="T0" fmla="*/ 0 w 1782"/>
              <a:gd name="T1" fmla="*/ 270 h 271"/>
              <a:gd name="T2" fmla="*/ 181 w 1782"/>
              <a:gd name="T3" fmla="*/ 181 h 271"/>
              <a:gd name="T4" fmla="*/ 404 w 1782"/>
              <a:gd name="T5" fmla="*/ 171 h 271"/>
              <a:gd name="T6" fmla="*/ 581 w 1782"/>
              <a:gd name="T7" fmla="*/ 160 h 271"/>
              <a:gd name="T8" fmla="*/ 815 w 1782"/>
              <a:gd name="T9" fmla="*/ 104 h 271"/>
              <a:gd name="T10" fmla="*/ 943 w 1782"/>
              <a:gd name="T11" fmla="*/ 103 h 271"/>
              <a:gd name="T12" fmla="*/ 1083 w 1782"/>
              <a:gd name="T13" fmla="*/ 95 h 271"/>
              <a:gd name="T14" fmla="*/ 1374 w 1782"/>
              <a:gd name="T15" fmla="*/ 67 h 271"/>
              <a:gd name="T16" fmla="*/ 1554 w 1782"/>
              <a:gd name="T17" fmla="*/ 155 h 271"/>
              <a:gd name="T18" fmla="*/ 1782 w 1782"/>
              <a:gd name="T19" fmla="*/ 270 h 271"/>
              <a:gd name="T20" fmla="*/ 0 w 1782"/>
              <a:gd name="T21" fmla="*/ 27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2" h="271">
                <a:moveTo>
                  <a:pt x="0" y="270"/>
                </a:moveTo>
                <a:cubicBezTo>
                  <a:pt x="0" y="270"/>
                  <a:pt x="87" y="269"/>
                  <a:pt x="181" y="181"/>
                </a:cubicBezTo>
                <a:cubicBezTo>
                  <a:pt x="275" y="93"/>
                  <a:pt x="333" y="150"/>
                  <a:pt x="404" y="171"/>
                </a:cubicBezTo>
                <a:cubicBezTo>
                  <a:pt x="475" y="192"/>
                  <a:pt x="523" y="187"/>
                  <a:pt x="581" y="160"/>
                </a:cubicBezTo>
                <a:cubicBezTo>
                  <a:pt x="639" y="133"/>
                  <a:pt x="728" y="56"/>
                  <a:pt x="815" y="104"/>
                </a:cubicBezTo>
                <a:cubicBezTo>
                  <a:pt x="902" y="152"/>
                  <a:pt x="886" y="125"/>
                  <a:pt x="943" y="103"/>
                </a:cubicBezTo>
                <a:cubicBezTo>
                  <a:pt x="1000" y="81"/>
                  <a:pt x="997" y="112"/>
                  <a:pt x="1083" y="95"/>
                </a:cubicBezTo>
                <a:cubicBezTo>
                  <a:pt x="1169" y="78"/>
                  <a:pt x="1260" y="0"/>
                  <a:pt x="1374" y="67"/>
                </a:cubicBezTo>
                <a:cubicBezTo>
                  <a:pt x="1488" y="134"/>
                  <a:pt x="1473" y="143"/>
                  <a:pt x="1554" y="155"/>
                </a:cubicBezTo>
                <a:cubicBezTo>
                  <a:pt x="1635" y="167"/>
                  <a:pt x="1650" y="271"/>
                  <a:pt x="1782" y="270"/>
                </a:cubicBezTo>
                <a:lnTo>
                  <a:pt x="0" y="270"/>
                </a:lnTo>
                <a:close/>
              </a:path>
            </a:pathLst>
          </a:custGeom>
          <a:gradFill>
            <a:gsLst>
              <a:gs pos="0">
                <a:schemeClr val="accent1">
                  <a:lumMod val="20000"/>
                  <a:lumOff val="80000"/>
                </a:schemeClr>
              </a:gs>
              <a:gs pos="94000">
                <a:schemeClr val="accent2">
                  <a:alpha val="50000"/>
                </a:schemeClr>
              </a:gs>
            </a:gsLst>
            <a:lin ang="2700000" scaled="1"/>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 name="TextBox 1">
            <a:extLst>
              <a:ext uri="{FF2B5EF4-FFF2-40B4-BE49-F238E27FC236}">
                <a16:creationId xmlns:a16="http://schemas.microsoft.com/office/drawing/2014/main" xmlns="" id="{41D75757-F6CF-4951-8D9E-0EF5120CE0B8}"/>
              </a:ext>
            </a:extLst>
          </p:cNvPr>
          <p:cNvSpPr txBox="1"/>
          <p:nvPr/>
        </p:nvSpPr>
        <p:spPr>
          <a:xfrm>
            <a:off x="3812685" y="692696"/>
            <a:ext cx="4575198" cy="590931"/>
          </a:xfrm>
          <a:prstGeom prst="rect">
            <a:avLst/>
          </a:prstGeom>
          <a:noFill/>
        </p:spPr>
        <p:txBody>
          <a:bodyPr wrap="square" anchor="ctr">
            <a:spAutoFit/>
          </a:bodyPr>
          <a:lstStyle/>
          <a:p>
            <a:pPr algn="ctr">
              <a:lnSpc>
                <a:spcPct val="90000"/>
              </a:lnSpc>
              <a:spcBef>
                <a:spcPts val="400"/>
              </a:spcBef>
            </a:pPr>
            <a:r>
              <a:rPr lang="en-IN" sz="3600" b="1" u="sng" dirty="0" smtClean="0">
                <a:solidFill>
                  <a:schemeClr val="bg1"/>
                </a:solidFill>
                <a:latin typeface="Times New Roman" pitchFamily="18" charset="0"/>
                <a:ea typeface="Open Sans" panose="020B0606030504020204" pitchFamily="34" charset="0"/>
                <a:cs typeface="Times New Roman" pitchFamily="18" charset="0"/>
              </a:rPr>
              <a:t>OBJECTIVE</a:t>
            </a:r>
            <a:endParaRPr lang="en-IN" sz="3600" b="1" u="sng" dirty="0">
              <a:solidFill>
                <a:schemeClr val="bg1"/>
              </a:solidFill>
              <a:latin typeface="Times New Roman" pitchFamily="18" charset="0"/>
              <a:ea typeface="Open Sans" panose="020B0606030504020204" pitchFamily="34" charset="0"/>
              <a:cs typeface="Times New Roman" pitchFamily="18" charset="0"/>
            </a:endParaRPr>
          </a:p>
        </p:txBody>
      </p:sp>
      <p:sp>
        <p:nvSpPr>
          <p:cNvPr id="3" name="Rectangle 2"/>
          <p:cNvSpPr/>
          <p:nvPr/>
        </p:nvSpPr>
        <p:spPr>
          <a:xfrm>
            <a:off x="1617048" y="1947141"/>
            <a:ext cx="9248830" cy="2850011"/>
          </a:xfrm>
          <a:prstGeom prst="rect">
            <a:avLst/>
          </a:prstGeom>
        </p:spPr>
        <p:txBody>
          <a:bodyPr wrap="square">
            <a:spAutoFit/>
          </a:bodyPr>
          <a:lstStyle/>
          <a:p>
            <a:pPr marL="457200" lvl="0" indent="-457200" defTabSz="914400">
              <a:spcBef>
                <a:spcPct val="20000"/>
              </a:spcBef>
              <a:buClr>
                <a:prstClr val="white"/>
              </a:buClr>
              <a:buSzPct val="95000"/>
              <a:buFont typeface="Arial" pitchFamily="34" charset="0"/>
              <a:buChar char="•"/>
            </a:pPr>
            <a:r>
              <a:rPr lang="en-US" dirty="0">
                <a:solidFill>
                  <a:prstClr val="white"/>
                </a:solidFill>
                <a:latin typeface="Times New Roman" pitchFamily="18" charset="0"/>
                <a:cs typeface="Times New Roman" pitchFamily="18" charset="0"/>
              </a:rPr>
              <a:t>The main purpose of an intelligent virtual assistant is to answer questions that users may have. This may be done in a business environment, for example, on the business website, with a chat interface</a:t>
            </a:r>
          </a:p>
          <a:p>
            <a:pPr marL="457200" lvl="0" indent="-457200" defTabSz="914400">
              <a:spcBef>
                <a:spcPct val="20000"/>
              </a:spcBef>
              <a:buClr>
                <a:prstClr val="white"/>
              </a:buClr>
              <a:buSzPct val="95000"/>
              <a:buFont typeface="Arial" pitchFamily="34" charset="0"/>
              <a:buChar char="•"/>
            </a:pPr>
            <a:r>
              <a:rPr lang="en-US" dirty="0">
                <a:solidFill>
                  <a:prstClr val="white"/>
                </a:solidFill>
                <a:latin typeface="Times New Roman" pitchFamily="18" charset="0"/>
                <a:cs typeface="Times New Roman" pitchFamily="18" charset="0"/>
              </a:rPr>
              <a:t>On the mobile platform, the intelligent virtual assistant is available as a call-button operated service where a voice asks the user “What can I do for you?” and then responds to verbal input.</a:t>
            </a:r>
            <a:endParaRPr lang="en-US" dirty="0">
              <a:solidFill>
                <a:prstClr val="white"/>
              </a:solidFill>
              <a:latin typeface="Times New Roman" pitchFamily="18" charset="0"/>
              <a:cs typeface="Times New Roman" pitchFamily="18" charset="0"/>
            </a:endParaRPr>
          </a:p>
        </p:txBody>
      </p:sp>
    </p:spTree>
    <p:extLst>
      <p:ext uri="{BB962C8B-B14F-4D97-AF65-F5344CB8AC3E}">
        <p14:creationId xmlns:p14="http://schemas.microsoft.com/office/powerpoint/2010/main" val="219919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
              <a:schemeClr val="accent2"/>
            </a:gs>
            <a:gs pos="94000">
              <a:schemeClr val="accent3">
                <a:lumMod val="75000"/>
              </a:schemeClr>
            </a:gs>
          </a:gsLst>
          <a:lin ang="2700000" scaled="1"/>
        </a:gradFill>
        <a:effectLst/>
      </p:bgPr>
    </p:bg>
    <p:spTree>
      <p:nvGrpSpPr>
        <p:cNvPr id="1" name=""/>
        <p:cNvGrpSpPr/>
        <p:nvPr/>
      </p:nvGrpSpPr>
      <p:grpSpPr>
        <a:xfrm>
          <a:off x="0" y="0"/>
          <a:ext cx="0" cy="0"/>
          <a:chOff x="0" y="0"/>
          <a:chExt cx="0" cy="0"/>
        </a:xfrm>
      </p:grpSpPr>
      <p:grpSp>
        <p:nvGrpSpPr>
          <p:cNvPr id="90" name="Group 89">
            <a:extLst>
              <a:ext uri="{FF2B5EF4-FFF2-40B4-BE49-F238E27FC236}">
                <a16:creationId xmlns:a16="http://schemas.microsoft.com/office/drawing/2014/main" xmlns="" id="{94EC0571-622F-41ED-A327-B9A586DACD38}"/>
              </a:ext>
            </a:extLst>
          </p:cNvPr>
          <p:cNvGrpSpPr/>
          <p:nvPr/>
        </p:nvGrpSpPr>
        <p:grpSpPr>
          <a:xfrm>
            <a:off x="1230094" y="4790653"/>
            <a:ext cx="9462158" cy="1273124"/>
            <a:chOff x="1750083" y="4665181"/>
            <a:chExt cx="9411087" cy="1266253"/>
          </a:xfrm>
          <a:solidFill>
            <a:schemeClr val="bg1"/>
          </a:solidFill>
        </p:grpSpPr>
        <p:sp>
          <p:nvSpPr>
            <p:cNvPr id="91" name="Freeform 156">
              <a:extLst>
                <a:ext uri="{FF2B5EF4-FFF2-40B4-BE49-F238E27FC236}">
                  <a16:creationId xmlns:a16="http://schemas.microsoft.com/office/drawing/2014/main" xmlns="" id="{258ADDAF-5E84-403E-9F6B-837ED7810D6C}"/>
                </a:ext>
              </a:extLst>
            </p:cNvPr>
            <p:cNvSpPr>
              <a:spLocks/>
            </p:cNvSpPr>
            <p:nvPr/>
          </p:nvSpPr>
          <p:spPr bwMode="auto">
            <a:xfrm>
              <a:off x="1750083" y="5234995"/>
              <a:ext cx="26198" cy="127717"/>
            </a:xfrm>
            <a:custGeom>
              <a:avLst/>
              <a:gdLst>
                <a:gd name="T0" fmla="*/ 0 w 10"/>
                <a:gd name="T1" fmla="*/ 7 h 49"/>
                <a:gd name="T2" fmla="*/ 0 w 10"/>
                <a:gd name="T3" fmla="*/ 43 h 49"/>
                <a:gd name="T4" fmla="*/ 10 w 10"/>
                <a:gd name="T5" fmla="*/ 43 h 49"/>
                <a:gd name="T6" fmla="*/ 10 w 10"/>
                <a:gd name="T7" fmla="*/ 7 h 49"/>
                <a:gd name="T8" fmla="*/ 0 w 10"/>
                <a:gd name="T9" fmla="*/ 7 h 49"/>
              </a:gdLst>
              <a:ahLst/>
              <a:cxnLst>
                <a:cxn ang="0">
                  <a:pos x="T0" y="T1"/>
                </a:cxn>
                <a:cxn ang="0">
                  <a:pos x="T2" y="T3"/>
                </a:cxn>
                <a:cxn ang="0">
                  <a:pos x="T4" y="T5"/>
                </a:cxn>
                <a:cxn ang="0">
                  <a:pos x="T6" y="T7"/>
                </a:cxn>
                <a:cxn ang="0">
                  <a:pos x="T8" y="T9"/>
                </a:cxn>
              </a:cxnLst>
              <a:rect l="0" t="0" r="r" b="b"/>
              <a:pathLst>
                <a:path w="10" h="49">
                  <a:moveTo>
                    <a:pt x="0" y="7"/>
                  </a:moveTo>
                  <a:cubicBezTo>
                    <a:pt x="0" y="19"/>
                    <a:pt x="0" y="31"/>
                    <a:pt x="0" y="43"/>
                  </a:cubicBezTo>
                  <a:cubicBezTo>
                    <a:pt x="0" y="49"/>
                    <a:pt x="10" y="49"/>
                    <a:pt x="10" y="43"/>
                  </a:cubicBezTo>
                  <a:cubicBezTo>
                    <a:pt x="10" y="31"/>
                    <a:pt x="10" y="19"/>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5" name="Freeform 157">
              <a:extLst>
                <a:ext uri="{FF2B5EF4-FFF2-40B4-BE49-F238E27FC236}">
                  <a16:creationId xmlns:a16="http://schemas.microsoft.com/office/drawing/2014/main" xmlns="" id="{3CDCE250-E88F-452B-94A6-A6FFA88ADEDC}"/>
                </a:ext>
              </a:extLst>
            </p:cNvPr>
            <p:cNvSpPr>
              <a:spLocks/>
            </p:cNvSpPr>
            <p:nvPr/>
          </p:nvSpPr>
          <p:spPr bwMode="auto">
            <a:xfrm>
              <a:off x="1901452" y="5188056"/>
              <a:ext cx="26198" cy="220503"/>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6" name="Freeform 158">
              <a:extLst>
                <a:ext uri="{FF2B5EF4-FFF2-40B4-BE49-F238E27FC236}">
                  <a16:creationId xmlns:a16="http://schemas.microsoft.com/office/drawing/2014/main" xmlns="" id="{FAB824FF-B711-4CBC-81C7-3AABF2315DA0}"/>
                </a:ext>
              </a:extLst>
            </p:cNvPr>
            <p:cNvSpPr>
              <a:spLocks/>
            </p:cNvSpPr>
            <p:nvPr/>
          </p:nvSpPr>
          <p:spPr bwMode="auto">
            <a:xfrm>
              <a:off x="2052821" y="5188056"/>
              <a:ext cx="26198" cy="220503"/>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8" name="Freeform 159">
              <a:extLst>
                <a:ext uri="{FF2B5EF4-FFF2-40B4-BE49-F238E27FC236}">
                  <a16:creationId xmlns:a16="http://schemas.microsoft.com/office/drawing/2014/main" xmlns="" id="{E52E398B-9997-438B-9BB7-BB577A129F1C}"/>
                </a:ext>
              </a:extLst>
            </p:cNvPr>
            <p:cNvSpPr>
              <a:spLocks/>
            </p:cNvSpPr>
            <p:nvPr/>
          </p:nvSpPr>
          <p:spPr bwMode="auto">
            <a:xfrm>
              <a:off x="2204190" y="5112736"/>
              <a:ext cx="26198" cy="371143"/>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99" name="Freeform 160">
              <a:extLst>
                <a:ext uri="{FF2B5EF4-FFF2-40B4-BE49-F238E27FC236}">
                  <a16:creationId xmlns:a16="http://schemas.microsoft.com/office/drawing/2014/main" xmlns="" id="{30FB5CB0-8120-421C-A4F4-7606F4327227}"/>
                </a:ext>
              </a:extLst>
            </p:cNvPr>
            <p:cNvSpPr>
              <a:spLocks/>
            </p:cNvSpPr>
            <p:nvPr/>
          </p:nvSpPr>
          <p:spPr bwMode="auto">
            <a:xfrm>
              <a:off x="2355559" y="5073438"/>
              <a:ext cx="26198" cy="449738"/>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1" name="Freeform 161">
              <a:extLst>
                <a:ext uri="{FF2B5EF4-FFF2-40B4-BE49-F238E27FC236}">
                  <a16:creationId xmlns:a16="http://schemas.microsoft.com/office/drawing/2014/main" xmlns="" id="{04F26DEC-4866-4D5C-A7F5-74F344F70DF0}"/>
                </a:ext>
              </a:extLst>
            </p:cNvPr>
            <p:cNvSpPr>
              <a:spLocks/>
            </p:cNvSpPr>
            <p:nvPr/>
          </p:nvSpPr>
          <p:spPr bwMode="auto">
            <a:xfrm>
              <a:off x="2506928" y="4933714"/>
              <a:ext cx="26198" cy="730279"/>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 name="Freeform 162">
              <a:extLst>
                <a:ext uri="{FF2B5EF4-FFF2-40B4-BE49-F238E27FC236}">
                  <a16:creationId xmlns:a16="http://schemas.microsoft.com/office/drawing/2014/main" xmlns="" id="{01B4F28E-6889-4486-AADC-E875403B4BA9}"/>
                </a:ext>
              </a:extLst>
            </p:cNvPr>
            <p:cNvSpPr>
              <a:spLocks/>
            </p:cNvSpPr>
            <p:nvPr/>
          </p:nvSpPr>
          <p:spPr bwMode="auto">
            <a:xfrm>
              <a:off x="2658297" y="5188056"/>
              <a:ext cx="26198" cy="220503"/>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10" name="Freeform 163">
              <a:extLst>
                <a:ext uri="{FF2B5EF4-FFF2-40B4-BE49-F238E27FC236}">
                  <a16:creationId xmlns:a16="http://schemas.microsoft.com/office/drawing/2014/main" xmlns="" id="{D1F8F19D-295D-4BEE-ACCE-0A22C0EC6368}"/>
                </a:ext>
              </a:extLst>
            </p:cNvPr>
            <p:cNvSpPr>
              <a:spLocks/>
            </p:cNvSpPr>
            <p:nvPr/>
          </p:nvSpPr>
          <p:spPr bwMode="auto">
            <a:xfrm>
              <a:off x="2809666" y="5112736"/>
              <a:ext cx="26198" cy="371143"/>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13" name="Freeform 164">
              <a:extLst>
                <a:ext uri="{FF2B5EF4-FFF2-40B4-BE49-F238E27FC236}">
                  <a16:creationId xmlns:a16="http://schemas.microsoft.com/office/drawing/2014/main" xmlns="" id="{8364E621-1DE7-40BD-A80C-49E7E85BD523}"/>
                </a:ext>
              </a:extLst>
            </p:cNvPr>
            <p:cNvSpPr>
              <a:spLocks/>
            </p:cNvSpPr>
            <p:nvPr/>
          </p:nvSpPr>
          <p:spPr bwMode="auto">
            <a:xfrm>
              <a:off x="2961035" y="4933714"/>
              <a:ext cx="26198" cy="730279"/>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14" name="Freeform 165">
              <a:extLst>
                <a:ext uri="{FF2B5EF4-FFF2-40B4-BE49-F238E27FC236}">
                  <a16:creationId xmlns:a16="http://schemas.microsoft.com/office/drawing/2014/main" xmlns="" id="{46F0DED7-0D97-4821-AA3F-0E8C6C1387BC}"/>
                </a:ext>
              </a:extLst>
            </p:cNvPr>
            <p:cNvSpPr>
              <a:spLocks/>
            </p:cNvSpPr>
            <p:nvPr/>
          </p:nvSpPr>
          <p:spPr bwMode="auto">
            <a:xfrm>
              <a:off x="3112404" y="4796173"/>
              <a:ext cx="26198" cy="1005361"/>
            </a:xfrm>
            <a:custGeom>
              <a:avLst/>
              <a:gdLst>
                <a:gd name="T0" fmla="*/ 0 w 10"/>
                <a:gd name="T1" fmla="*/ 7 h 387"/>
                <a:gd name="T2" fmla="*/ 0 w 10"/>
                <a:gd name="T3" fmla="*/ 381 h 387"/>
                <a:gd name="T4" fmla="*/ 10 w 10"/>
                <a:gd name="T5" fmla="*/ 381 h 387"/>
                <a:gd name="T6" fmla="*/ 10 w 10"/>
                <a:gd name="T7" fmla="*/ 7 h 387"/>
                <a:gd name="T8" fmla="*/ 0 w 10"/>
                <a:gd name="T9" fmla="*/ 7 h 387"/>
              </a:gdLst>
              <a:ahLst/>
              <a:cxnLst>
                <a:cxn ang="0">
                  <a:pos x="T0" y="T1"/>
                </a:cxn>
                <a:cxn ang="0">
                  <a:pos x="T2" y="T3"/>
                </a:cxn>
                <a:cxn ang="0">
                  <a:pos x="T4" y="T5"/>
                </a:cxn>
                <a:cxn ang="0">
                  <a:pos x="T6" y="T7"/>
                </a:cxn>
                <a:cxn ang="0">
                  <a:pos x="T8" y="T9"/>
                </a:cxn>
              </a:cxnLst>
              <a:rect l="0" t="0" r="r" b="b"/>
              <a:pathLst>
                <a:path w="10" h="387">
                  <a:moveTo>
                    <a:pt x="0" y="7"/>
                  </a:moveTo>
                  <a:cubicBezTo>
                    <a:pt x="0" y="132"/>
                    <a:pt x="0" y="256"/>
                    <a:pt x="0" y="381"/>
                  </a:cubicBezTo>
                  <a:cubicBezTo>
                    <a:pt x="0" y="387"/>
                    <a:pt x="10" y="387"/>
                    <a:pt x="10" y="381"/>
                  </a:cubicBezTo>
                  <a:cubicBezTo>
                    <a:pt x="10" y="256"/>
                    <a:pt x="10" y="132"/>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15" name="Freeform 166">
              <a:extLst>
                <a:ext uri="{FF2B5EF4-FFF2-40B4-BE49-F238E27FC236}">
                  <a16:creationId xmlns:a16="http://schemas.microsoft.com/office/drawing/2014/main" xmlns="" id="{FB1EC31E-C0DA-40BD-AFAC-3838B3E1FFAA}"/>
                </a:ext>
              </a:extLst>
            </p:cNvPr>
            <p:cNvSpPr>
              <a:spLocks/>
            </p:cNvSpPr>
            <p:nvPr/>
          </p:nvSpPr>
          <p:spPr bwMode="auto">
            <a:xfrm>
              <a:off x="3263773" y="5112736"/>
              <a:ext cx="26198" cy="371143"/>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16" name="Freeform 167">
              <a:extLst>
                <a:ext uri="{FF2B5EF4-FFF2-40B4-BE49-F238E27FC236}">
                  <a16:creationId xmlns:a16="http://schemas.microsoft.com/office/drawing/2014/main" xmlns="" id="{5539D7A5-D738-4D09-87B9-6530FD3E23CA}"/>
                </a:ext>
              </a:extLst>
            </p:cNvPr>
            <p:cNvSpPr>
              <a:spLocks/>
            </p:cNvSpPr>
            <p:nvPr/>
          </p:nvSpPr>
          <p:spPr bwMode="auto">
            <a:xfrm>
              <a:off x="3415142" y="5022134"/>
              <a:ext cx="26198" cy="553440"/>
            </a:xfrm>
            <a:custGeom>
              <a:avLst/>
              <a:gdLst>
                <a:gd name="T0" fmla="*/ 0 w 10"/>
                <a:gd name="T1" fmla="*/ 7 h 213"/>
                <a:gd name="T2" fmla="*/ 0 w 10"/>
                <a:gd name="T3" fmla="*/ 207 h 213"/>
                <a:gd name="T4" fmla="*/ 10 w 10"/>
                <a:gd name="T5" fmla="*/ 207 h 213"/>
                <a:gd name="T6" fmla="*/ 10 w 10"/>
                <a:gd name="T7" fmla="*/ 7 h 213"/>
                <a:gd name="T8" fmla="*/ 0 w 10"/>
                <a:gd name="T9" fmla="*/ 7 h 213"/>
              </a:gdLst>
              <a:ahLst/>
              <a:cxnLst>
                <a:cxn ang="0">
                  <a:pos x="T0" y="T1"/>
                </a:cxn>
                <a:cxn ang="0">
                  <a:pos x="T2" y="T3"/>
                </a:cxn>
                <a:cxn ang="0">
                  <a:pos x="T4" y="T5"/>
                </a:cxn>
                <a:cxn ang="0">
                  <a:pos x="T6" y="T7"/>
                </a:cxn>
                <a:cxn ang="0">
                  <a:pos x="T8" y="T9"/>
                </a:cxn>
              </a:cxnLst>
              <a:rect l="0" t="0" r="r" b="b"/>
              <a:pathLst>
                <a:path w="10" h="213">
                  <a:moveTo>
                    <a:pt x="0" y="7"/>
                  </a:moveTo>
                  <a:cubicBezTo>
                    <a:pt x="0" y="74"/>
                    <a:pt x="0" y="140"/>
                    <a:pt x="0" y="207"/>
                  </a:cubicBezTo>
                  <a:cubicBezTo>
                    <a:pt x="0" y="213"/>
                    <a:pt x="10" y="213"/>
                    <a:pt x="10" y="207"/>
                  </a:cubicBezTo>
                  <a:cubicBezTo>
                    <a:pt x="10" y="140"/>
                    <a:pt x="10" y="74"/>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18" name="Freeform 168">
              <a:extLst>
                <a:ext uri="{FF2B5EF4-FFF2-40B4-BE49-F238E27FC236}">
                  <a16:creationId xmlns:a16="http://schemas.microsoft.com/office/drawing/2014/main" xmlns="" id="{88B45243-32EA-46F9-9861-2462585055C5}"/>
                </a:ext>
              </a:extLst>
            </p:cNvPr>
            <p:cNvSpPr>
              <a:spLocks/>
            </p:cNvSpPr>
            <p:nvPr/>
          </p:nvSpPr>
          <p:spPr bwMode="auto">
            <a:xfrm>
              <a:off x="3566511" y="5174958"/>
              <a:ext cx="26198" cy="246701"/>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19" name="Freeform 169">
              <a:extLst>
                <a:ext uri="{FF2B5EF4-FFF2-40B4-BE49-F238E27FC236}">
                  <a16:creationId xmlns:a16="http://schemas.microsoft.com/office/drawing/2014/main" xmlns="" id="{74D77646-5E5A-4BE9-B676-674FC4429FDB}"/>
                </a:ext>
              </a:extLst>
            </p:cNvPr>
            <p:cNvSpPr>
              <a:spLocks/>
            </p:cNvSpPr>
            <p:nvPr/>
          </p:nvSpPr>
          <p:spPr bwMode="auto">
            <a:xfrm>
              <a:off x="3717880" y="5112736"/>
              <a:ext cx="26198" cy="371143"/>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20" name="Freeform 170">
              <a:extLst>
                <a:ext uri="{FF2B5EF4-FFF2-40B4-BE49-F238E27FC236}">
                  <a16:creationId xmlns:a16="http://schemas.microsoft.com/office/drawing/2014/main" xmlns="" id="{B7938673-6B6B-4BAB-9140-3B93B86C28AD}"/>
                </a:ext>
              </a:extLst>
            </p:cNvPr>
            <p:cNvSpPr>
              <a:spLocks/>
            </p:cNvSpPr>
            <p:nvPr/>
          </p:nvSpPr>
          <p:spPr bwMode="auto">
            <a:xfrm>
              <a:off x="3869249" y="4933714"/>
              <a:ext cx="26198" cy="730279"/>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22" name="Freeform 171">
              <a:extLst>
                <a:ext uri="{FF2B5EF4-FFF2-40B4-BE49-F238E27FC236}">
                  <a16:creationId xmlns:a16="http://schemas.microsoft.com/office/drawing/2014/main" xmlns="" id="{6850D0E0-F24F-4F4C-8BD0-2C65FE3704A5}"/>
                </a:ext>
              </a:extLst>
            </p:cNvPr>
            <p:cNvSpPr>
              <a:spLocks/>
            </p:cNvSpPr>
            <p:nvPr/>
          </p:nvSpPr>
          <p:spPr bwMode="auto">
            <a:xfrm>
              <a:off x="4020618" y="4912974"/>
              <a:ext cx="26198" cy="773942"/>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23" name="Freeform 172">
              <a:extLst>
                <a:ext uri="{FF2B5EF4-FFF2-40B4-BE49-F238E27FC236}">
                  <a16:creationId xmlns:a16="http://schemas.microsoft.com/office/drawing/2014/main" xmlns="" id="{ADFF0F64-F0A1-4183-92A6-E753A0126546}"/>
                </a:ext>
              </a:extLst>
            </p:cNvPr>
            <p:cNvSpPr>
              <a:spLocks/>
            </p:cNvSpPr>
            <p:nvPr/>
          </p:nvSpPr>
          <p:spPr bwMode="auto">
            <a:xfrm>
              <a:off x="4171987" y="5188056"/>
              <a:ext cx="26198" cy="220503"/>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24" name="Freeform 173">
              <a:extLst>
                <a:ext uri="{FF2B5EF4-FFF2-40B4-BE49-F238E27FC236}">
                  <a16:creationId xmlns:a16="http://schemas.microsoft.com/office/drawing/2014/main" xmlns="" id="{C574082E-1A27-4C8D-8E88-27A53B0543D6}"/>
                </a:ext>
              </a:extLst>
            </p:cNvPr>
            <p:cNvSpPr>
              <a:spLocks/>
            </p:cNvSpPr>
            <p:nvPr/>
          </p:nvSpPr>
          <p:spPr bwMode="auto">
            <a:xfrm>
              <a:off x="4323356" y="5073438"/>
              <a:ext cx="26198" cy="449738"/>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25" name="Freeform 174">
              <a:extLst>
                <a:ext uri="{FF2B5EF4-FFF2-40B4-BE49-F238E27FC236}">
                  <a16:creationId xmlns:a16="http://schemas.microsoft.com/office/drawing/2014/main" xmlns="" id="{D7DBA8FE-B2FD-49A1-A8F2-817972AE8B4B}"/>
                </a:ext>
              </a:extLst>
            </p:cNvPr>
            <p:cNvSpPr>
              <a:spLocks/>
            </p:cNvSpPr>
            <p:nvPr/>
          </p:nvSpPr>
          <p:spPr bwMode="auto">
            <a:xfrm>
              <a:off x="4474725" y="5005759"/>
              <a:ext cx="26198" cy="585096"/>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26" name="Freeform 175">
              <a:extLst>
                <a:ext uri="{FF2B5EF4-FFF2-40B4-BE49-F238E27FC236}">
                  <a16:creationId xmlns:a16="http://schemas.microsoft.com/office/drawing/2014/main" xmlns="" id="{BAB37210-CC81-43C6-8726-283F77E2CB14}"/>
                </a:ext>
              </a:extLst>
            </p:cNvPr>
            <p:cNvSpPr>
              <a:spLocks/>
            </p:cNvSpPr>
            <p:nvPr/>
          </p:nvSpPr>
          <p:spPr bwMode="auto">
            <a:xfrm>
              <a:off x="4626094" y="4881318"/>
              <a:ext cx="26198" cy="837255"/>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27" name="Freeform 176">
              <a:extLst>
                <a:ext uri="{FF2B5EF4-FFF2-40B4-BE49-F238E27FC236}">
                  <a16:creationId xmlns:a16="http://schemas.microsoft.com/office/drawing/2014/main" xmlns="" id="{531F7584-FF6E-4E44-AD8C-4119AA6DF87C}"/>
                </a:ext>
              </a:extLst>
            </p:cNvPr>
            <p:cNvSpPr>
              <a:spLocks/>
            </p:cNvSpPr>
            <p:nvPr/>
          </p:nvSpPr>
          <p:spPr bwMode="auto">
            <a:xfrm>
              <a:off x="4777463" y="4946813"/>
              <a:ext cx="26198" cy="704080"/>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28" name="Freeform 177">
              <a:extLst>
                <a:ext uri="{FF2B5EF4-FFF2-40B4-BE49-F238E27FC236}">
                  <a16:creationId xmlns:a16="http://schemas.microsoft.com/office/drawing/2014/main" xmlns="" id="{0C2200F5-0C79-4E2D-AE89-42441C7C6244}"/>
                </a:ext>
              </a:extLst>
            </p:cNvPr>
            <p:cNvSpPr>
              <a:spLocks/>
            </p:cNvSpPr>
            <p:nvPr/>
          </p:nvSpPr>
          <p:spPr bwMode="auto">
            <a:xfrm>
              <a:off x="4928832" y="4665181"/>
              <a:ext cx="26198" cy="1266253"/>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29" name="Freeform 178">
              <a:extLst>
                <a:ext uri="{FF2B5EF4-FFF2-40B4-BE49-F238E27FC236}">
                  <a16:creationId xmlns:a16="http://schemas.microsoft.com/office/drawing/2014/main" xmlns="" id="{C6C4955E-BF8E-4686-B191-3E7CAA11E9F8}"/>
                </a:ext>
              </a:extLst>
            </p:cNvPr>
            <p:cNvSpPr>
              <a:spLocks/>
            </p:cNvSpPr>
            <p:nvPr/>
          </p:nvSpPr>
          <p:spPr bwMode="auto">
            <a:xfrm>
              <a:off x="5080201" y="5112736"/>
              <a:ext cx="26198" cy="371143"/>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30" name="Freeform 179">
              <a:extLst>
                <a:ext uri="{FF2B5EF4-FFF2-40B4-BE49-F238E27FC236}">
                  <a16:creationId xmlns:a16="http://schemas.microsoft.com/office/drawing/2014/main" xmlns="" id="{660A57F1-1AE5-40E4-9070-10F97C55F124}"/>
                </a:ext>
              </a:extLst>
            </p:cNvPr>
            <p:cNvSpPr>
              <a:spLocks/>
            </p:cNvSpPr>
            <p:nvPr/>
          </p:nvSpPr>
          <p:spPr bwMode="auto">
            <a:xfrm>
              <a:off x="5231570" y="5005759"/>
              <a:ext cx="26198" cy="585096"/>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31" name="Freeform 180">
              <a:extLst>
                <a:ext uri="{FF2B5EF4-FFF2-40B4-BE49-F238E27FC236}">
                  <a16:creationId xmlns:a16="http://schemas.microsoft.com/office/drawing/2014/main" xmlns="" id="{8B69D30D-8D98-41A1-85BB-5C80195FE3B7}"/>
                </a:ext>
              </a:extLst>
            </p:cNvPr>
            <p:cNvSpPr>
              <a:spLocks/>
            </p:cNvSpPr>
            <p:nvPr/>
          </p:nvSpPr>
          <p:spPr bwMode="auto">
            <a:xfrm>
              <a:off x="5382939" y="5174958"/>
              <a:ext cx="26198" cy="246701"/>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32" name="Freeform 181">
              <a:extLst>
                <a:ext uri="{FF2B5EF4-FFF2-40B4-BE49-F238E27FC236}">
                  <a16:creationId xmlns:a16="http://schemas.microsoft.com/office/drawing/2014/main" xmlns="" id="{6053C62E-794B-4C21-9C50-9E501DF3CF36}"/>
                </a:ext>
              </a:extLst>
            </p:cNvPr>
            <p:cNvSpPr>
              <a:spLocks/>
            </p:cNvSpPr>
            <p:nvPr/>
          </p:nvSpPr>
          <p:spPr bwMode="auto">
            <a:xfrm>
              <a:off x="5534308" y="4946813"/>
              <a:ext cx="26198" cy="704080"/>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36" name="Freeform 182">
              <a:extLst>
                <a:ext uri="{FF2B5EF4-FFF2-40B4-BE49-F238E27FC236}">
                  <a16:creationId xmlns:a16="http://schemas.microsoft.com/office/drawing/2014/main" xmlns="" id="{31DCD30D-448B-4100-9424-97FC2D4E7A81}"/>
                </a:ext>
              </a:extLst>
            </p:cNvPr>
            <p:cNvSpPr>
              <a:spLocks/>
            </p:cNvSpPr>
            <p:nvPr/>
          </p:nvSpPr>
          <p:spPr bwMode="auto">
            <a:xfrm>
              <a:off x="5685677" y="4860577"/>
              <a:ext cx="26198" cy="875461"/>
            </a:xfrm>
            <a:custGeom>
              <a:avLst/>
              <a:gdLst>
                <a:gd name="T0" fmla="*/ 0 w 10"/>
                <a:gd name="T1" fmla="*/ 7 h 337"/>
                <a:gd name="T2" fmla="*/ 0 w 10"/>
                <a:gd name="T3" fmla="*/ 331 h 337"/>
                <a:gd name="T4" fmla="*/ 10 w 10"/>
                <a:gd name="T5" fmla="*/ 331 h 337"/>
                <a:gd name="T6" fmla="*/ 10 w 10"/>
                <a:gd name="T7" fmla="*/ 7 h 337"/>
                <a:gd name="T8" fmla="*/ 0 w 10"/>
                <a:gd name="T9" fmla="*/ 7 h 337"/>
              </a:gdLst>
              <a:ahLst/>
              <a:cxnLst>
                <a:cxn ang="0">
                  <a:pos x="T0" y="T1"/>
                </a:cxn>
                <a:cxn ang="0">
                  <a:pos x="T2" y="T3"/>
                </a:cxn>
                <a:cxn ang="0">
                  <a:pos x="T4" y="T5"/>
                </a:cxn>
                <a:cxn ang="0">
                  <a:pos x="T6" y="T7"/>
                </a:cxn>
                <a:cxn ang="0">
                  <a:pos x="T8" y="T9"/>
                </a:cxn>
              </a:cxnLst>
              <a:rect l="0" t="0" r="r" b="b"/>
              <a:pathLst>
                <a:path w="10" h="337">
                  <a:moveTo>
                    <a:pt x="0" y="7"/>
                  </a:moveTo>
                  <a:cubicBezTo>
                    <a:pt x="0" y="115"/>
                    <a:pt x="0" y="223"/>
                    <a:pt x="0" y="331"/>
                  </a:cubicBezTo>
                  <a:cubicBezTo>
                    <a:pt x="0" y="337"/>
                    <a:pt x="10" y="337"/>
                    <a:pt x="10" y="331"/>
                  </a:cubicBezTo>
                  <a:cubicBezTo>
                    <a:pt x="10" y="223"/>
                    <a:pt x="10" y="115"/>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54" name="Freeform 183">
              <a:extLst>
                <a:ext uri="{FF2B5EF4-FFF2-40B4-BE49-F238E27FC236}">
                  <a16:creationId xmlns:a16="http://schemas.microsoft.com/office/drawing/2014/main" xmlns="" id="{31FAB8A7-1EE9-4289-877A-B63106105F64}"/>
                </a:ext>
              </a:extLst>
            </p:cNvPr>
            <p:cNvSpPr>
              <a:spLocks/>
            </p:cNvSpPr>
            <p:nvPr/>
          </p:nvSpPr>
          <p:spPr bwMode="auto">
            <a:xfrm>
              <a:off x="5837046" y="4912974"/>
              <a:ext cx="26198" cy="773942"/>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55" name="Freeform 184">
              <a:extLst>
                <a:ext uri="{FF2B5EF4-FFF2-40B4-BE49-F238E27FC236}">
                  <a16:creationId xmlns:a16="http://schemas.microsoft.com/office/drawing/2014/main" xmlns="" id="{5FA03B3C-D4D4-457D-98FC-BC4E58C23F05}"/>
                </a:ext>
              </a:extLst>
            </p:cNvPr>
            <p:cNvSpPr>
              <a:spLocks/>
            </p:cNvSpPr>
            <p:nvPr/>
          </p:nvSpPr>
          <p:spPr bwMode="auto">
            <a:xfrm>
              <a:off x="5988415" y="5005759"/>
              <a:ext cx="26198" cy="585096"/>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56" name="Freeform 185">
              <a:extLst>
                <a:ext uri="{FF2B5EF4-FFF2-40B4-BE49-F238E27FC236}">
                  <a16:creationId xmlns:a16="http://schemas.microsoft.com/office/drawing/2014/main" xmlns="" id="{179ED635-3122-486B-A88F-814DC5086A72}"/>
                </a:ext>
              </a:extLst>
            </p:cNvPr>
            <p:cNvSpPr>
              <a:spLocks/>
            </p:cNvSpPr>
            <p:nvPr/>
          </p:nvSpPr>
          <p:spPr bwMode="auto">
            <a:xfrm>
              <a:off x="6139784" y="4881318"/>
              <a:ext cx="26198" cy="837255"/>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57" name="Freeform 186">
              <a:extLst>
                <a:ext uri="{FF2B5EF4-FFF2-40B4-BE49-F238E27FC236}">
                  <a16:creationId xmlns:a16="http://schemas.microsoft.com/office/drawing/2014/main" xmlns="" id="{32928EAC-E6A4-400C-B0F5-0CE3B868D5EF}"/>
                </a:ext>
              </a:extLst>
            </p:cNvPr>
            <p:cNvSpPr>
              <a:spLocks/>
            </p:cNvSpPr>
            <p:nvPr/>
          </p:nvSpPr>
          <p:spPr bwMode="auto">
            <a:xfrm>
              <a:off x="6291153" y="4959912"/>
              <a:ext cx="26198" cy="677882"/>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58" name="Freeform 187">
              <a:extLst>
                <a:ext uri="{FF2B5EF4-FFF2-40B4-BE49-F238E27FC236}">
                  <a16:creationId xmlns:a16="http://schemas.microsoft.com/office/drawing/2014/main" xmlns="" id="{AFC5737E-8779-45EC-9F9B-44A50AB15545}"/>
                </a:ext>
              </a:extLst>
            </p:cNvPr>
            <p:cNvSpPr>
              <a:spLocks/>
            </p:cNvSpPr>
            <p:nvPr/>
          </p:nvSpPr>
          <p:spPr bwMode="auto">
            <a:xfrm>
              <a:off x="6442522" y="4665181"/>
              <a:ext cx="26198" cy="1266253"/>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59" name="Freeform 156">
              <a:extLst>
                <a:ext uri="{FF2B5EF4-FFF2-40B4-BE49-F238E27FC236}">
                  <a16:creationId xmlns:a16="http://schemas.microsoft.com/office/drawing/2014/main" xmlns="" id="{BFFD12A4-C259-4BFB-A26D-47C08A648800}"/>
                </a:ext>
              </a:extLst>
            </p:cNvPr>
            <p:cNvSpPr>
              <a:spLocks/>
            </p:cNvSpPr>
            <p:nvPr/>
          </p:nvSpPr>
          <p:spPr bwMode="auto">
            <a:xfrm flipH="1">
              <a:off x="10983592" y="5234995"/>
              <a:ext cx="26198" cy="127717"/>
            </a:xfrm>
            <a:custGeom>
              <a:avLst/>
              <a:gdLst>
                <a:gd name="T0" fmla="*/ 0 w 10"/>
                <a:gd name="T1" fmla="*/ 7 h 49"/>
                <a:gd name="T2" fmla="*/ 0 w 10"/>
                <a:gd name="T3" fmla="*/ 43 h 49"/>
                <a:gd name="T4" fmla="*/ 10 w 10"/>
                <a:gd name="T5" fmla="*/ 43 h 49"/>
                <a:gd name="T6" fmla="*/ 10 w 10"/>
                <a:gd name="T7" fmla="*/ 7 h 49"/>
                <a:gd name="T8" fmla="*/ 0 w 10"/>
                <a:gd name="T9" fmla="*/ 7 h 49"/>
              </a:gdLst>
              <a:ahLst/>
              <a:cxnLst>
                <a:cxn ang="0">
                  <a:pos x="T0" y="T1"/>
                </a:cxn>
                <a:cxn ang="0">
                  <a:pos x="T2" y="T3"/>
                </a:cxn>
                <a:cxn ang="0">
                  <a:pos x="T4" y="T5"/>
                </a:cxn>
                <a:cxn ang="0">
                  <a:pos x="T6" y="T7"/>
                </a:cxn>
                <a:cxn ang="0">
                  <a:pos x="T8" y="T9"/>
                </a:cxn>
              </a:cxnLst>
              <a:rect l="0" t="0" r="r" b="b"/>
              <a:pathLst>
                <a:path w="10" h="49">
                  <a:moveTo>
                    <a:pt x="0" y="7"/>
                  </a:moveTo>
                  <a:cubicBezTo>
                    <a:pt x="0" y="19"/>
                    <a:pt x="0" y="31"/>
                    <a:pt x="0" y="43"/>
                  </a:cubicBezTo>
                  <a:cubicBezTo>
                    <a:pt x="0" y="49"/>
                    <a:pt x="10" y="49"/>
                    <a:pt x="10" y="43"/>
                  </a:cubicBezTo>
                  <a:cubicBezTo>
                    <a:pt x="10" y="31"/>
                    <a:pt x="10" y="19"/>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0" name="Freeform 157">
              <a:extLst>
                <a:ext uri="{FF2B5EF4-FFF2-40B4-BE49-F238E27FC236}">
                  <a16:creationId xmlns:a16="http://schemas.microsoft.com/office/drawing/2014/main" xmlns="" id="{4F8D409F-8DF0-4F93-9DA3-99FDC9FF06BB}"/>
                </a:ext>
              </a:extLst>
            </p:cNvPr>
            <p:cNvSpPr>
              <a:spLocks/>
            </p:cNvSpPr>
            <p:nvPr/>
          </p:nvSpPr>
          <p:spPr bwMode="auto">
            <a:xfrm flipH="1">
              <a:off x="11134972" y="5188056"/>
              <a:ext cx="26198" cy="220503"/>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1" name="Freeform 158">
              <a:extLst>
                <a:ext uri="{FF2B5EF4-FFF2-40B4-BE49-F238E27FC236}">
                  <a16:creationId xmlns:a16="http://schemas.microsoft.com/office/drawing/2014/main" xmlns="" id="{A50E46FF-CE92-458B-ADFA-16D9A30740F9}"/>
                </a:ext>
              </a:extLst>
            </p:cNvPr>
            <p:cNvSpPr>
              <a:spLocks/>
            </p:cNvSpPr>
            <p:nvPr/>
          </p:nvSpPr>
          <p:spPr bwMode="auto">
            <a:xfrm flipH="1">
              <a:off x="10832223" y="5188056"/>
              <a:ext cx="26198" cy="220503"/>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2" name="Freeform 159">
              <a:extLst>
                <a:ext uri="{FF2B5EF4-FFF2-40B4-BE49-F238E27FC236}">
                  <a16:creationId xmlns:a16="http://schemas.microsoft.com/office/drawing/2014/main" xmlns="" id="{5A8A08A5-198B-4CE7-975F-2403A4009E46}"/>
                </a:ext>
              </a:extLst>
            </p:cNvPr>
            <p:cNvSpPr>
              <a:spLocks/>
            </p:cNvSpPr>
            <p:nvPr/>
          </p:nvSpPr>
          <p:spPr bwMode="auto">
            <a:xfrm flipH="1">
              <a:off x="10680854" y="5112736"/>
              <a:ext cx="26198" cy="371143"/>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3" name="Freeform 160">
              <a:extLst>
                <a:ext uri="{FF2B5EF4-FFF2-40B4-BE49-F238E27FC236}">
                  <a16:creationId xmlns:a16="http://schemas.microsoft.com/office/drawing/2014/main" xmlns="" id="{AC7A64D7-3CB5-4D2F-959A-E15A3749ECE0}"/>
                </a:ext>
              </a:extLst>
            </p:cNvPr>
            <p:cNvSpPr>
              <a:spLocks/>
            </p:cNvSpPr>
            <p:nvPr/>
          </p:nvSpPr>
          <p:spPr bwMode="auto">
            <a:xfrm flipH="1">
              <a:off x="10529485" y="5073438"/>
              <a:ext cx="26198" cy="449738"/>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4" name="Freeform 161">
              <a:extLst>
                <a:ext uri="{FF2B5EF4-FFF2-40B4-BE49-F238E27FC236}">
                  <a16:creationId xmlns:a16="http://schemas.microsoft.com/office/drawing/2014/main" xmlns="" id="{A02AD601-6505-42A4-B5A7-8EBD9BC323F5}"/>
                </a:ext>
              </a:extLst>
            </p:cNvPr>
            <p:cNvSpPr>
              <a:spLocks/>
            </p:cNvSpPr>
            <p:nvPr/>
          </p:nvSpPr>
          <p:spPr bwMode="auto">
            <a:xfrm flipH="1">
              <a:off x="10378116" y="4933714"/>
              <a:ext cx="26198" cy="730279"/>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5" name="Freeform 162">
              <a:extLst>
                <a:ext uri="{FF2B5EF4-FFF2-40B4-BE49-F238E27FC236}">
                  <a16:creationId xmlns:a16="http://schemas.microsoft.com/office/drawing/2014/main" xmlns="" id="{8FFE63C3-3DC9-4DD3-BB59-777A12E69783}"/>
                </a:ext>
              </a:extLst>
            </p:cNvPr>
            <p:cNvSpPr>
              <a:spLocks/>
            </p:cNvSpPr>
            <p:nvPr/>
          </p:nvSpPr>
          <p:spPr bwMode="auto">
            <a:xfrm flipH="1">
              <a:off x="10226747" y="5188056"/>
              <a:ext cx="26198" cy="220503"/>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6" name="Freeform 163">
              <a:extLst>
                <a:ext uri="{FF2B5EF4-FFF2-40B4-BE49-F238E27FC236}">
                  <a16:creationId xmlns:a16="http://schemas.microsoft.com/office/drawing/2014/main" xmlns="" id="{A1C0DD2D-7343-4168-9E4D-68451BFE5E75}"/>
                </a:ext>
              </a:extLst>
            </p:cNvPr>
            <p:cNvSpPr>
              <a:spLocks/>
            </p:cNvSpPr>
            <p:nvPr/>
          </p:nvSpPr>
          <p:spPr bwMode="auto">
            <a:xfrm flipH="1">
              <a:off x="10075378" y="5112736"/>
              <a:ext cx="26198" cy="371143"/>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7" name="Freeform 164">
              <a:extLst>
                <a:ext uri="{FF2B5EF4-FFF2-40B4-BE49-F238E27FC236}">
                  <a16:creationId xmlns:a16="http://schemas.microsoft.com/office/drawing/2014/main" xmlns="" id="{49760FC2-C659-42E0-B3AD-EEBD419122CD}"/>
                </a:ext>
              </a:extLst>
            </p:cNvPr>
            <p:cNvSpPr>
              <a:spLocks/>
            </p:cNvSpPr>
            <p:nvPr/>
          </p:nvSpPr>
          <p:spPr bwMode="auto">
            <a:xfrm flipH="1">
              <a:off x="9924009" y="4933714"/>
              <a:ext cx="26198" cy="730279"/>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8" name="Freeform 165">
              <a:extLst>
                <a:ext uri="{FF2B5EF4-FFF2-40B4-BE49-F238E27FC236}">
                  <a16:creationId xmlns:a16="http://schemas.microsoft.com/office/drawing/2014/main" xmlns="" id="{97DAD449-A856-4930-B988-3377A6E23803}"/>
                </a:ext>
              </a:extLst>
            </p:cNvPr>
            <p:cNvSpPr>
              <a:spLocks/>
            </p:cNvSpPr>
            <p:nvPr/>
          </p:nvSpPr>
          <p:spPr bwMode="auto">
            <a:xfrm flipH="1">
              <a:off x="9772640" y="4796173"/>
              <a:ext cx="26198" cy="1005361"/>
            </a:xfrm>
            <a:custGeom>
              <a:avLst/>
              <a:gdLst>
                <a:gd name="T0" fmla="*/ 0 w 10"/>
                <a:gd name="T1" fmla="*/ 7 h 387"/>
                <a:gd name="T2" fmla="*/ 0 w 10"/>
                <a:gd name="T3" fmla="*/ 381 h 387"/>
                <a:gd name="T4" fmla="*/ 10 w 10"/>
                <a:gd name="T5" fmla="*/ 381 h 387"/>
                <a:gd name="T6" fmla="*/ 10 w 10"/>
                <a:gd name="T7" fmla="*/ 7 h 387"/>
                <a:gd name="T8" fmla="*/ 0 w 10"/>
                <a:gd name="T9" fmla="*/ 7 h 387"/>
              </a:gdLst>
              <a:ahLst/>
              <a:cxnLst>
                <a:cxn ang="0">
                  <a:pos x="T0" y="T1"/>
                </a:cxn>
                <a:cxn ang="0">
                  <a:pos x="T2" y="T3"/>
                </a:cxn>
                <a:cxn ang="0">
                  <a:pos x="T4" y="T5"/>
                </a:cxn>
                <a:cxn ang="0">
                  <a:pos x="T6" y="T7"/>
                </a:cxn>
                <a:cxn ang="0">
                  <a:pos x="T8" y="T9"/>
                </a:cxn>
              </a:cxnLst>
              <a:rect l="0" t="0" r="r" b="b"/>
              <a:pathLst>
                <a:path w="10" h="387">
                  <a:moveTo>
                    <a:pt x="0" y="7"/>
                  </a:moveTo>
                  <a:cubicBezTo>
                    <a:pt x="0" y="132"/>
                    <a:pt x="0" y="256"/>
                    <a:pt x="0" y="381"/>
                  </a:cubicBezTo>
                  <a:cubicBezTo>
                    <a:pt x="0" y="387"/>
                    <a:pt x="10" y="387"/>
                    <a:pt x="10" y="381"/>
                  </a:cubicBezTo>
                  <a:cubicBezTo>
                    <a:pt x="10" y="256"/>
                    <a:pt x="10" y="132"/>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69" name="Freeform 166">
              <a:extLst>
                <a:ext uri="{FF2B5EF4-FFF2-40B4-BE49-F238E27FC236}">
                  <a16:creationId xmlns:a16="http://schemas.microsoft.com/office/drawing/2014/main" xmlns="" id="{D87C14D6-225F-4846-B532-2FA19CFCA07A}"/>
                </a:ext>
              </a:extLst>
            </p:cNvPr>
            <p:cNvSpPr>
              <a:spLocks/>
            </p:cNvSpPr>
            <p:nvPr/>
          </p:nvSpPr>
          <p:spPr bwMode="auto">
            <a:xfrm flipH="1">
              <a:off x="9621271" y="5112736"/>
              <a:ext cx="26198" cy="371143"/>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0" name="Freeform 167">
              <a:extLst>
                <a:ext uri="{FF2B5EF4-FFF2-40B4-BE49-F238E27FC236}">
                  <a16:creationId xmlns:a16="http://schemas.microsoft.com/office/drawing/2014/main" xmlns="" id="{F998263A-FA29-41C5-AABD-AE780E520E51}"/>
                </a:ext>
              </a:extLst>
            </p:cNvPr>
            <p:cNvSpPr>
              <a:spLocks/>
            </p:cNvSpPr>
            <p:nvPr/>
          </p:nvSpPr>
          <p:spPr bwMode="auto">
            <a:xfrm flipH="1">
              <a:off x="9469902" y="5022134"/>
              <a:ext cx="26198" cy="553440"/>
            </a:xfrm>
            <a:custGeom>
              <a:avLst/>
              <a:gdLst>
                <a:gd name="T0" fmla="*/ 0 w 10"/>
                <a:gd name="T1" fmla="*/ 7 h 213"/>
                <a:gd name="T2" fmla="*/ 0 w 10"/>
                <a:gd name="T3" fmla="*/ 207 h 213"/>
                <a:gd name="T4" fmla="*/ 10 w 10"/>
                <a:gd name="T5" fmla="*/ 207 h 213"/>
                <a:gd name="T6" fmla="*/ 10 w 10"/>
                <a:gd name="T7" fmla="*/ 7 h 213"/>
                <a:gd name="T8" fmla="*/ 0 w 10"/>
                <a:gd name="T9" fmla="*/ 7 h 213"/>
              </a:gdLst>
              <a:ahLst/>
              <a:cxnLst>
                <a:cxn ang="0">
                  <a:pos x="T0" y="T1"/>
                </a:cxn>
                <a:cxn ang="0">
                  <a:pos x="T2" y="T3"/>
                </a:cxn>
                <a:cxn ang="0">
                  <a:pos x="T4" y="T5"/>
                </a:cxn>
                <a:cxn ang="0">
                  <a:pos x="T6" y="T7"/>
                </a:cxn>
                <a:cxn ang="0">
                  <a:pos x="T8" y="T9"/>
                </a:cxn>
              </a:cxnLst>
              <a:rect l="0" t="0" r="r" b="b"/>
              <a:pathLst>
                <a:path w="10" h="213">
                  <a:moveTo>
                    <a:pt x="0" y="7"/>
                  </a:moveTo>
                  <a:cubicBezTo>
                    <a:pt x="0" y="74"/>
                    <a:pt x="0" y="140"/>
                    <a:pt x="0" y="207"/>
                  </a:cubicBezTo>
                  <a:cubicBezTo>
                    <a:pt x="0" y="213"/>
                    <a:pt x="10" y="213"/>
                    <a:pt x="10" y="207"/>
                  </a:cubicBezTo>
                  <a:cubicBezTo>
                    <a:pt x="10" y="140"/>
                    <a:pt x="10" y="74"/>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1" name="Freeform 168">
              <a:extLst>
                <a:ext uri="{FF2B5EF4-FFF2-40B4-BE49-F238E27FC236}">
                  <a16:creationId xmlns:a16="http://schemas.microsoft.com/office/drawing/2014/main" xmlns="" id="{2E649BD5-65BD-4AE3-8509-37BBA1AEBDFA}"/>
                </a:ext>
              </a:extLst>
            </p:cNvPr>
            <p:cNvSpPr>
              <a:spLocks/>
            </p:cNvSpPr>
            <p:nvPr/>
          </p:nvSpPr>
          <p:spPr bwMode="auto">
            <a:xfrm flipH="1">
              <a:off x="9318533" y="5174958"/>
              <a:ext cx="26198" cy="246701"/>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2" name="Freeform 169">
              <a:extLst>
                <a:ext uri="{FF2B5EF4-FFF2-40B4-BE49-F238E27FC236}">
                  <a16:creationId xmlns:a16="http://schemas.microsoft.com/office/drawing/2014/main" xmlns="" id="{E12A9254-AEFA-45BA-AB75-4C8B553C79A1}"/>
                </a:ext>
              </a:extLst>
            </p:cNvPr>
            <p:cNvSpPr>
              <a:spLocks/>
            </p:cNvSpPr>
            <p:nvPr/>
          </p:nvSpPr>
          <p:spPr bwMode="auto">
            <a:xfrm flipH="1">
              <a:off x="9167164" y="5112736"/>
              <a:ext cx="26198" cy="371143"/>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3" name="Freeform 170">
              <a:extLst>
                <a:ext uri="{FF2B5EF4-FFF2-40B4-BE49-F238E27FC236}">
                  <a16:creationId xmlns:a16="http://schemas.microsoft.com/office/drawing/2014/main" xmlns="" id="{2D3E084D-5E4D-43F1-8792-8E338589AF97}"/>
                </a:ext>
              </a:extLst>
            </p:cNvPr>
            <p:cNvSpPr>
              <a:spLocks/>
            </p:cNvSpPr>
            <p:nvPr/>
          </p:nvSpPr>
          <p:spPr bwMode="auto">
            <a:xfrm flipH="1">
              <a:off x="9015795" y="4933714"/>
              <a:ext cx="26198" cy="730279"/>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4" name="Freeform 171">
              <a:extLst>
                <a:ext uri="{FF2B5EF4-FFF2-40B4-BE49-F238E27FC236}">
                  <a16:creationId xmlns:a16="http://schemas.microsoft.com/office/drawing/2014/main" xmlns="" id="{85B271B1-06DF-4B85-8360-878DBF7DC003}"/>
                </a:ext>
              </a:extLst>
            </p:cNvPr>
            <p:cNvSpPr>
              <a:spLocks/>
            </p:cNvSpPr>
            <p:nvPr/>
          </p:nvSpPr>
          <p:spPr bwMode="auto">
            <a:xfrm flipH="1">
              <a:off x="8864426" y="4912974"/>
              <a:ext cx="26198" cy="773942"/>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5" name="Freeform 172">
              <a:extLst>
                <a:ext uri="{FF2B5EF4-FFF2-40B4-BE49-F238E27FC236}">
                  <a16:creationId xmlns:a16="http://schemas.microsoft.com/office/drawing/2014/main" xmlns="" id="{15912421-F7BA-435D-977B-4B00978E808C}"/>
                </a:ext>
              </a:extLst>
            </p:cNvPr>
            <p:cNvSpPr>
              <a:spLocks/>
            </p:cNvSpPr>
            <p:nvPr/>
          </p:nvSpPr>
          <p:spPr bwMode="auto">
            <a:xfrm flipH="1">
              <a:off x="8713057" y="5188056"/>
              <a:ext cx="26198" cy="220503"/>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6" name="Freeform 173">
              <a:extLst>
                <a:ext uri="{FF2B5EF4-FFF2-40B4-BE49-F238E27FC236}">
                  <a16:creationId xmlns:a16="http://schemas.microsoft.com/office/drawing/2014/main" xmlns="" id="{5F1FFBCF-25EB-45E9-9589-CF15F681D2B7}"/>
                </a:ext>
              </a:extLst>
            </p:cNvPr>
            <p:cNvSpPr>
              <a:spLocks/>
            </p:cNvSpPr>
            <p:nvPr/>
          </p:nvSpPr>
          <p:spPr bwMode="auto">
            <a:xfrm flipH="1">
              <a:off x="8561688" y="5073438"/>
              <a:ext cx="26198" cy="449738"/>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7" name="Freeform 174">
              <a:extLst>
                <a:ext uri="{FF2B5EF4-FFF2-40B4-BE49-F238E27FC236}">
                  <a16:creationId xmlns:a16="http://schemas.microsoft.com/office/drawing/2014/main" xmlns="" id="{7F2579E3-8338-4EF7-A370-13E682AEB758}"/>
                </a:ext>
              </a:extLst>
            </p:cNvPr>
            <p:cNvSpPr>
              <a:spLocks/>
            </p:cNvSpPr>
            <p:nvPr/>
          </p:nvSpPr>
          <p:spPr bwMode="auto">
            <a:xfrm flipH="1">
              <a:off x="8410319" y="5005759"/>
              <a:ext cx="26198" cy="585096"/>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8" name="Freeform 175">
              <a:extLst>
                <a:ext uri="{FF2B5EF4-FFF2-40B4-BE49-F238E27FC236}">
                  <a16:creationId xmlns:a16="http://schemas.microsoft.com/office/drawing/2014/main" xmlns="" id="{4530D5C3-4067-4230-877A-6D815A4770B6}"/>
                </a:ext>
              </a:extLst>
            </p:cNvPr>
            <p:cNvSpPr>
              <a:spLocks/>
            </p:cNvSpPr>
            <p:nvPr/>
          </p:nvSpPr>
          <p:spPr bwMode="auto">
            <a:xfrm flipH="1">
              <a:off x="8258950" y="4881318"/>
              <a:ext cx="26198" cy="837255"/>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9" name="Freeform 176">
              <a:extLst>
                <a:ext uri="{FF2B5EF4-FFF2-40B4-BE49-F238E27FC236}">
                  <a16:creationId xmlns:a16="http://schemas.microsoft.com/office/drawing/2014/main" xmlns="" id="{E1E59A49-AB36-44C5-97F1-1CD988CDA16C}"/>
                </a:ext>
              </a:extLst>
            </p:cNvPr>
            <p:cNvSpPr>
              <a:spLocks/>
            </p:cNvSpPr>
            <p:nvPr/>
          </p:nvSpPr>
          <p:spPr bwMode="auto">
            <a:xfrm flipH="1">
              <a:off x="8107581" y="4946813"/>
              <a:ext cx="26198" cy="704080"/>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0" name="Freeform 177">
              <a:extLst>
                <a:ext uri="{FF2B5EF4-FFF2-40B4-BE49-F238E27FC236}">
                  <a16:creationId xmlns:a16="http://schemas.microsoft.com/office/drawing/2014/main" xmlns="" id="{A5171FB9-B3F7-4810-8F1F-633204C49B30}"/>
                </a:ext>
              </a:extLst>
            </p:cNvPr>
            <p:cNvSpPr>
              <a:spLocks/>
            </p:cNvSpPr>
            <p:nvPr/>
          </p:nvSpPr>
          <p:spPr bwMode="auto">
            <a:xfrm flipH="1">
              <a:off x="7956212" y="4665181"/>
              <a:ext cx="26198" cy="1266253"/>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1" name="Freeform 178">
              <a:extLst>
                <a:ext uri="{FF2B5EF4-FFF2-40B4-BE49-F238E27FC236}">
                  <a16:creationId xmlns:a16="http://schemas.microsoft.com/office/drawing/2014/main" xmlns="" id="{454B528A-A1D7-4381-8DA6-F8F14E62D4BC}"/>
                </a:ext>
              </a:extLst>
            </p:cNvPr>
            <p:cNvSpPr>
              <a:spLocks/>
            </p:cNvSpPr>
            <p:nvPr/>
          </p:nvSpPr>
          <p:spPr bwMode="auto">
            <a:xfrm flipH="1">
              <a:off x="7804843" y="5112736"/>
              <a:ext cx="26198" cy="371143"/>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2" name="Freeform 179">
              <a:extLst>
                <a:ext uri="{FF2B5EF4-FFF2-40B4-BE49-F238E27FC236}">
                  <a16:creationId xmlns:a16="http://schemas.microsoft.com/office/drawing/2014/main" xmlns="" id="{8C2EE7BD-80CE-4C65-B7F7-79747A95995D}"/>
                </a:ext>
              </a:extLst>
            </p:cNvPr>
            <p:cNvSpPr>
              <a:spLocks/>
            </p:cNvSpPr>
            <p:nvPr/>
          </p:nvSpPr>
          <p:spPr bwMode="auto">
            <a:xfrm flipH="1">
              <a:off x="7653474" y="5005759"/>
              <a:ext cx="26198" cy="585096"/>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3" name="Freeform 180">
              <a:extLst>
                <a:ext uri="{FF2B5EF4-FFF2-40B4-BE49-F238E27FC236}">
                  <a16:creationId xmlns:a16="http://schemas.microsoft.com/office/drawing/2014/main" xmlns="" id="{F33BFC84-EC92-4AD6-99AB-184429724F77}"/>
                </a:ext>
              </a:extLst>
            </p:cNvPr>
            <p:cNvSpPr>
              <a:spLocks/>
            </p:cNvSpPr>
            <p:nvPr/>
          </p:nvSpPr>
          <p:spPr bwMode="auto">
            <a:xfrm flipH="1">
              <a:off x="7502105" y="5174958"/>
              <a:ext cx="26198" cy="246701"/>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4" name="Freeform 181">
              <a:extLst>
                <a:ext uri="{FF2B5EF4-FFF2-40B4-BE49-F238E27FC236}">
                  <a16:creationId xmlns:a16="http://schemas.microsoft.com/office/drawing/2014/main" xmlns="" id="{AC138058-9BD8-4998-A86F-4BA8E5885057}"/>
                </a:ext>
              </a:extLst>
            </p:cNvPr>
            <p:cNvSpPr>
              <a:spLocks/>
            </p:cNvSpPr>
            <p:nvPr/>
          </p:nvSpPr>
          <p:spPr bwMode="auto">
            <a:xfrm flipH="1">
              <a:off x="7350736" y="4946813"/>
              <a:ext cx="26198" cy="704080"/>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5" name="Freeform 182">
              <a:extLst>
                <a:ext uri="{FF2B5EF4-FFF2-40B4-BE49-F238E27FC236}">
                  <a16:creationId xmlns:a16="http://schemas.microsoft.com/office/drawing/2014/main" xmlns="" id="{701E6112-5D9C-4080-8A79-64DF964D3446}"/>
                </a:ext>
              </a:extLst>
            </p:cNvPr>
            <p:cNvSpPr>
              <a:spLocks/>
            </p:cNvSpPr>
            <p:nvPr/>
          </p:nvSpPr>
          <p:spPr bwMode="auto">
            <a:xfrm flipH="1">
              <a:off x="7199367" y="4860577"/>
              <a:ext cx="26198" cy="875461"/>
            </a:xfrm>
            <a:custGeom>
              <a:avLst/>
              <a:gdLst>
                <a:gd name="T0" fmla="*/ 0 w 10"/>
                <a:gd name="T1" fmla="*/ 7 h 337"/>
                <a:gd name="T2" fmla="*/ 0 w 10"/>
                <a:gd name="T3" fmla="*/ 331 h 337"/>
                <a:gd name="T4" fmla="*/ 10 w 10"/>
                <a:gd name="T5" fmla="*/ 331 h 337"/>
                <a:gd name="T6" fmla="*/ 10 w 10"/>
                <a:gd name="T7" fmla="*/ 7 h 337"/>
                <a:gd name="T8" fmla="*/ 0 w 10"/>
                <a:gd name="T9" fmla="*/ 7 h 337"/>
              </a:gdLst>
              <a:ahLst/>
              <a:cxnLst>
                <a:cxn ang="0">
                  <a:pos x="T0" y="T1"/>
                </a:cxn>
                <a:cxn ang="0">
                  <a:pos x="T2" y="T3"/>
                </a:cxn>
                <a:cxn ang="0">
                  <a:pos x="T4" y="T5"/>
                </a:cxn>
                <a:cxn ang="0">
                  <a:pos x="T6" y="T7"/>
                </a:cxn>
                <a:cxn ang="0">
                  <a:pos x="T8" y="T9"/>
                </a:cxn>
              </a:cxnLst>
              <a:rect l="0" t="0" r="r" b="b"/>
              <a:pathLst>
                <a:path w="10" h="337">
                  <a:moveTo>
                    <a:pt x="0" y="7"/>
                  </a:moveTo>
                  <a:cubicBezTo>
                    <a:pt x="0" y="115"/>
                    <a:pt x="0" y="223"/>
                    <a:pt x="0" y="331"/>
                  </a:cubicBezTo>
                  <a:cubicBezTo>
                    <a:pt x="0" y="337"/>
                    <a:pt x="10" y="337"/>
                    <a:pt x="10" y="331"/>
                  </a:cubicBezTo>
                  <a:cubicBezTo>
                    <a:pt x="10" y="223"/>
                    <a:pt x="10" y="115"/>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6" name="Freeform 183">
              <a:extLst>
                <a:ext uri="{FF2B5EF4-FFF2-40B4-BE49-F238E27FC236}">
                  <a16:creationId xmlns:a16="http://schemas.microsoft.com/office/drawing/2014/main" xmlns="" id="{0F215FE7-4E93-47AD-A999-E8E93733215B}"/>
                </a:ext>
              </a:extLst>
            </p:cNvPr>
            <p:cNvSpPr>
              <a:spLocks/>
            </p:cNvSpPr>
            <p:nvPr/>
          </p:nvSpPr>
          <p:spPr bwMode="auto">
            <a:xfrm flipH="1">
              <a:off x="7047998" y="4912974"/>
              <a:ext cx="26198" cy="773942"/>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7" name="Freeform 184">
              <a:extLst>
                <a:ext uri="{FF2B5EF4-FFF2-40B4-BE49-F238E27FC236}">
                  <a16:creationId xmlns:a16="http://schemas.microsoft.com/office/drawing/2014/main" xmlns="" id="{540BF2D5-7A91-448E-A88C-09DEDF6984EC}"/>
                </a:ext>
              </a:extLst>
            </p:cNvPr>
            <p:cNvSpPr>
              <a:spLocks/>
            </p:cNvSpPr>
            <p:nvPr/>
          </p:nvSpPr>
          <p:spPr bwMode="auto">
            <a:xfrm flipH="1">
              <a:off x="6896629" y="5005759"/>
              <a:ext cx="26198" cy="585096"/>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8" name="Freeform 185">
              <a:extLst>
                <a:ext uri="{FF2B5EF4-FFF2-40B4-BE49-F238E27FC236}">
                  <a16:creationId xmlns:a16="http://schemas.microsoft.com/office/drawing/2014/main" xmlns="" id="{38B972DB-45DA-4404-B931-044B04051770}"/>
                </a:ext>
              </a:extLst>
            </p:cNvPr>
            <p:cNvSpPr>
              <a:spLocks/>
            </p:cNvSpPr>
            <p:nvPr/>
          </p:nvSpPr>
          <p:spPr bwMode="auto">
            <a:xfrm flipH="1">
              <a:off x="6745260" y="4881318"/>
              <a:ext cx="26198" cy="837255"/>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9" name="Freeform 186">
              <a:extLst>
                <a:ext uri="{FF2B5EF4-FFF2-40B4-BE49-F238E27FC236}">
                  <a16:creationId xmlns:a16="http://schemas.microsoft.com/office/drawing/2014/main" xmlns="" id="{3AE1F0D0-2465-47D3-907D-ECA42F5A43E1}"/>
                </a:ext>
              </a:extLst>
            </p:cNvPr>
            <p:cNvSpPr>
              <a:spLocks/>
            </p:cNvSpPr>
            <p:nvPr/>
          </p:nvSpPr>
          <p:spPr bwMode="auto">
            <a:xfrm flipH="1">
              <a:off x="6593891" y="4959912"/>
              <a:ext cx="26198" cy="677882"/>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0" name="Group 189">
            <a:extLst>
              <a:ext uri="{FF2B5EF4-FFF2-40B4-BE49-F238E27FC236}">
                <a16:creationId xmlns:a16="http://schemas.microsoft.com/office/drawing/2014/main" xmlns="" id="{CC95D808-0475-4A4A-8FDF-45B811249E2E}"/>
              </a:ext>
            </a:extLst>
          </p:cNvPr>
          <p:cNvGrpSpPr/>
          <p:nvPr/>
        </p:nvGrpSpPr>
        <p:grpSpPr>
          <a:xfrm>
            <a:off x="4974372" y="4741310"/>
            <a:ext cx="1338490" cy="1339710"/>
            <a:chOff x="5352732" y="1034056"/>
            <a:chExt cx="1483360" cy="1484714"/>
          </a:xfrm>
        </p:grpSpPr>
        <p:sp>
          <p:nvSpPr>
            <p:cNvPr id="191" name="Oval 190">
              <a:extLst>
                <a:ext uri="{FF2B5EF4-FFF2-40B4-BE49-F238E27FC236}">
                  <a16:creationId xmlns:a16="http://schemas.microsoft.com/office/drawing/2014/main" xmlns="" id="{252ACFEE-208A-4694-A3D6-83D7EF8FC1EB}"/>
                </a:ext>
              </a:extLst>
            </p:cNvPr>
            <p:cNvSpPr>
              <a:spLocks noChangeArrowheads="1"/>
            </p:cNvSpPr>
            <p:nvPr/>
          </p:nvSpPr>
          <p:spPr bwMode="auto">
            <a:xfrm>
              <a:off x="5352732" y="1034056"/>
              <a:ext cx="1483360" cy="1484714"/>
            </a:xfrm>
            <a:prstGeom prst="ellipse">
              <a:avLst/>
            </a:prstGeom>
            <a:solidFill>
              <a:schemeClr val="accent2"/>
            </a:solidFill>
            <a:ln w="31750">
              <a:solidFill>
                <a:schemeClr val="bg1"/>
              </a:solidFill>
            </a:ln>
            <a:effectLst>
              <a:outerShdw blurRad="50800" dist="508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IN" dirty="0"/>
            </a:p>
          </p:txBody>
        </p:sp>
        <p:grpSp>
          <p:nvGrpSpPr>
            <p:cNvPr id="192" name="Group 191">
              <a:extLst>
                <a:ext uri="{FF2B5EF4-FFF2-40B4-BE49-F238E27FC236}">
                  <a16:creationId xmlns:a16="http://schemas.microsoft.com/office/drawing/2014/main" xmlns="" id="{1E75C309-81F6-4E92-B603-0BA47A35ED74}"/>
                </a:ext>
              </a:extLst>
            </p:cNvPr>
            <p:cNvGrpSpPr/>
            <p:nvPr/>
          </p:nvGrpSpPr>
          <p:grpSpPr>
            <a:xfrm>
              <a:off x="5872025" y="1390015"/>
              <a:ext cx="444774" cy="772796"/>
              <a:chOff x="5778500" y="1427163"/>
              <a:chExt cx="635000" cy="1103313"/>
            </a:xfrm>
          </p:grpSpPr>
          <p:sp>
            <p:nvSpPr>
              <p:cNvPr id="193" name="Freeform 15">
                <a:extLst>
                  <a:ext uri="{FF2B5EF4-FFF2-40B4-BE49-F238E27FC236}">
                    <a16:creationId xmlns:a16="http://schemas.microsoft.com/office/drawing/2014/main" xmlns="" id="{9CC074EC-64C7-4823-A449-E361B5A4CF76}"/>
                  </a:ext>
                </a:extLst>
              </p:cNvPr>
              <p:cNvSpPr>
                <a:spLocks noEditPoints="1"/>
              </p:cNvSpPr>
              <p:nvPr/>
            </p:nvSpPr>
            <p:spPr bwMode="auto">
              <a:xfrm>
                <a:off x="5886450" y="1427163"/>
                <a:ext cx="420688" cy="841375"/>
              </a:xfrm>
              <a:custGeom>
                <a:avLst/>
                <a:gdLst>
                  <a:gd name="T0" fmla="*/ 7 w 110"/>
                  <a:gd name="T1" fmla="*/ 169 h 221"/>
                  <a:gd name="T2" fmla="*/ 107 w 110"/>
                  <a:gd name="T3" fmla="*/ 152 h 221"/>
                  <a:gd name="T4" fmla="*/ 107 w 110"/>
                  <a:gd name="T5" fmla="*/ 150 h 221"/>
                  <a:gd name="T6" fmla="*/ 107 w 110"/>
                  <a:gd name="T7" fmla="*/ 103 h 221"/>
                  <a:gd name="T8" fmla="*/ 103 w 110"/>
                  <a:gd name="T9" fmla="*/ 52 h 221"/>
                  <a:gd name="T10" fmla="*/ 3 w 110"/>
                  <a:gd name="T11" fmla="*/ 71 h 221"/>
                  <a:gd name="T12" fmla="*/ 3 w 110"/>
                  <a:gd name="T13" fmla="*/ 118 h 221"/>
                  <a:gd name="T14" fmla="*/ 7 w 110"/>
                  <a:gd name="T15" fmla="*/ 169 h 221"/>
                  <a:gd name="T16" fmla="*/ 18 w 110"/>
                  <a:gd name="T17" fmla="*/ 71 h 221"/>
                  <a:gd name="T18" fmla="*/ 75 w 110"/>
                  <a:gd name="T19" fmla="*/ 40 h 221"/>
                  <a:gd name="T20" fmla="*/ 92 w 110"/>
                  <a:gd name="T21" fmla="*/ 82 h 221"/>
                  <a:gd name="T22" fmla="*/ 92 w 110"/>
                  <a:gd name="T23" fmla="*/ 150 h 221"/>
                  <a:gd name="T24" fmla="*/ 35 w 110"/>
                  <a:gd name="T25" fmla="*/ 181 h 221"/>
                  <a:gd name="T26" fmla="*/ 18 w 110"/>
                  <a:gd name="T27" fmla="*/ 139 h 221"/>
                  <a:gd name="T28" fmla="*/ 18 w 110"/>
                  <a:gd name="T29" fmla="*/ 7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221">
                    <a:moveTo>
                      <a:pt x="7" y="169"/>
                    </a:moveTo>
                    <a:cubicBezTo>
                      <a:pt x="29" y="221"/>
                      <a:pt x="102" y="206"/>
                      <a:pt x="107" y="152"/>
                    </a:cubicBezTo>
                    <a:cubicBezTo>
                      <a:pt x="107" y="151"/>
                      <a:pt x="107" y="151"/>
                      <a:pt x="107" y="150"/>
                    </a:cubicBezTo>
                    <a:cubicBezTo>
                      <a:pt x="107" y="134"/>
                      <a:pt x="107" y="119"/>
                      <a:pt x="107" y="103"/>
                    </a:cubicBezTo>
                    <a:cubicBezTo>
                      <a:pt x="107" y="87"/>
                      <a:pt x="110" y="67"/>
                      <a:pt x="103" y="52"/>
                    </a:cubicBezTo>
                    <a:cubicBezTo>
                      <a:pt x="81" y="0"/>
                      <a:pt x="6" y="16"/>
                      <a:pt x="3" y="71"/>
                    </a:cubicBezTo>
                    <a:cubicBezTo>
                      <a:pt x="2" y="87"/>
                      <a:pt x="3" y="103"/>
                      <a:pt x="3" y="118"/>
                    </a:cubicBezTo>
                    <a:cubicBezTo>
                      <a:pt x="3" y="134"/>
                      <a:pt x="0" y="154"/>
                      <a:pt x="7" y="169"/>
                    </a:cubicBezTo>
                    <a:close/>
                    <a:moveTo>
                      <a:pt x="18" y="71"/>
                    </a:moveTo>
                    <a:cubicBezTo>
                      <a:pt x="18" y="41"/>
                      <a:pt x="50" y="26"/>
                      <a:pt x="75" y="40"/>
                    </a:cubicBezTo>
                    <a:cubicBezTo>
                      <a:pt x="91" y="49"/>
                      <a:pt x="92" y="66"/>
                      <a:pt x="92" y="82"/>
                    </a:cubicBezTo>
                    <a:cubicBezTo>
                      <a:pt x="92" y="105"/>
                      <a:pt x="92" y="127"/>
                      <a:pt x="92" y="150"/>
                    </a:cubicBezTo>
                    <a:cubicBezTo>
                      <a:pt x="90" y="180"/>
                      <a:pt x="61" y="196"/>
                      <a:pt x="35" y="181"/>
                    </a:cubicBezTo>
                    <a:cubicBezTo>
                      <a:pt x="19" y="172"/>
                      <a:pt x="18" y="155"/>
                      <a:pt x="18" y="139"/>
                    </a:cubicBezTo>
                    <a:cubicBezTo>
                      <a:pt x="18" y="117"/>
                      <a:pt x="18" y="94"/>
                      <a:pt x="18" y="7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94" name="Freeform 16">
                <a:extLst>
                  <a:ext uri="{FF2B5EF4-FFF2-40B4-BE49-F238E27FC236}">
                    <a16:creationId xmlns:a16="http://schemas.microsoft.com/office/drawing/2014/main" xmlns="" id="{CBF48270-B03A-46E9-BE09-8C76E18FC7AF}"/>
                  </a:ext>
                </a:extLst>
              </p:cNvPr>
              <p:cNvSpPr>
                <a:spLocks/>
              </p:cNvSpPr>
              <p:nvPr/>
            </p:nvSpPr>
            <p:spPr bwMode="auto">
              <a:xfrm>
                <a:off x="5778500" y="1971676"/>
                <a:ext cx="635000" cy="558800"/>
              </a:xfrm>
              <a:custGeom>
                <a:avLst/>
                <a:gdLst>
                  <a:gd name="T0" fmla="*/ 166 w 166"/>
                  <a:gd name="T1" fmla="*/ 9 h 147"/>
                  <a:gd name="T2" fmla="*/ 151 w 166"/>
                  <a:gd name="T3" fmla="*/ 9 h 147"/>
                  <a:gd name="T4" fmla="*/ 83 w 166"/>
                  <a:gd name="T5" fmla="*/ 77 h 147"/>
                  <a:gd name="T6" fmla="*/ 15 w 166"/>
                  <a:gd name="T7" fmla="*/ 9 h 147"/>
                  <a:gd name="T8" fmla="*/ 0 w 166"/>
                  <a:gd name="T9" fmla="*/ 9 h 147"/>
                  <a:gd name="T10" fmla="*/ 76 w 166"/>
                  <a:gd name="T11" fmla="*/ 92 h 147"/>
                  <a:gd name="T12" fmla="*/ 76 w 166"/>
                  <a:gd name="T13" fmla="*/ 138 h 147"/>
                  <a:gd name="T14" fmla="*/ 91 w 166"/>
                  <a:gd name="T15" fmla="*/ 138 h 147"/>
                  <a:gd name="T16" fmla="*/ 91 w 166"/>
                  <a:gd name="T17" fmla="*/ 92 h 147"/>
                  <a:gd name="T18" fmla="*/ 166 w 166"/>
                  <a:gd name="T19" fmla="*/ 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47">
                    <a:moveTo>
                      <a:pt x="166" y="9"/>
                    </a:moveTo>
                    <a:cubicBezTo>
                      <a:pt x="166" y="0"/>
                      <a:pt x="151" y="0"/>
                      <a:pt x="151" y="9"/>
                    </a:cubicBezTo>
                    <a:cubicBezTo>
                      <a:pt x="149" y="47"/>
                      <a:pt x="121" y="76"/>
                      <a:pt x="83" y="77"/>
                    </a:cubicBezTo>
                    <a:cubicBezTo>
                      <a:pt x="45" y="79"/>
                      <a:pt x="17" y="45"/>
                      <a:pt x="15" y="9"/>
                    </a:cubicBezTo>
                    <a:cubicBezTo>
                      <a:pt x="15" y="0"/>
                      <a:pt x="0" y="0"/>
                      <a:pt x="0" y="9"/>
                    </a:cubicBezTo>
                    <a:cubicBezTo>
                      <a:pt x="2" y="53"/>
                      <a:pt x="33" y="87"/>
                      <a:pt x="76" y="92"/>
                    </a:cubicBezTo>
                    <a:cubicBezTo>
                      <a:pt x="76" y="107"/>
                      <a:pt x="76" y="122"/>
                      <a:pt x="76" y="138"/>
                    </a:cubicBezTo>
                    <a:cubicBezTo>
                      <a:pt x="76" y="147"/>
                      <a:pt x="91" y="147"/>
                      <a:pt x="91" y="138"/>
                    </a:cubicBezTo>
                    <a:cubicBezTo>
                      <a:pt x="91" y="122"/>
                      <a:pt x="91" y="107"/>
                      <a:pt x="91" y="92"/>
                    </a:cubicBezTo>
                    <a:cubicBezTo>
                      <a:pt x="133" y="89"/>
                      <a:pt x="164" y="51"/>
                      <a:pt x="166" y="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grpSp>
        <p:nvGrpSpPr>
          <p:cNvPr id="195" name="Group 194">
            <a:extLst>
              <a:ext uri="{FF2B5EF4-FFF2-40B4-BE49-F238E27FC236}">
                <a16:creationId xmlns:a16="http://schemas.microsoft.com/office/drawing/2014/main" xmlns="" id="{DB608651-9079-44CD-B9CC-2BAB7FAAF715}"/>
              </a:ext>
            </a:extLst>
          </p:cNvPr>
          <p:cNvGrpSpPr/>
          <p:nvPr/>
        </p:nvGrpSpPr>
        <p:grpSpPr>
          <a:xfrm>
            <a:off x="578825" y="5079082"/>
            <a:ext cx="979855" cy="1231973"/>
            <a:chOff x="5670551" y="1295401"/>
            <a:chExt cx="869950" cy="1093788"/>
          </a:xfrm>
          <a:effectLst/>
        </p:grpSpPr>
        <p:sp>
          <p:nvSpPr>
            <p:cNvPr id="197" name="Freeform 6">
              <a:extLst>
                <a:ext uri="{FF2B5EF4-FFF2-40B4-BE49-F238E27FC236}">
                  <a16:creationId xmlns:a16="http://schemas.microsoft.com/office/drawing/2014/main" xmlns="" id="{637F3BF4-7995-4976-AC5F-6525CE411AC7}"/>
                </a:ext>
              </a:extLst>
            </p:cNvPr>
            <p:cNvSpPr>
              <a:spLocks/>
            </p:cNvSpPr>
            <p:nvPr/>
          </p:nvSpPr>
          <p:spPr bwMode="auto">
            <a:xfrm>
              <a:off x="5946776" y="1768476"/>
              <a:ext cx="287338" cy="284163"/>
            </a:xfrm>
            <a:custGeom>
              <a:avLst/>
              <a:gdLst>
                <a:gd name="T0" fmla="*/ 21 w 105"/>
                <a:gd name="T1" fmla="*/ 0 h 104"/>
                <a:gd name="T2" fmla="*/ 13 w 105"/>
                <a:gd name="T3" fmla="*/ 65 h 104"/>
                <a:gd name="T4" fmla="*/ 0 w 105"/>
                <a:gd name="T5" fmla="*/ 85 h 104"/>
                <a:gd name="T6" fmla="*/ 56 w 105"/>
                <a:gd name="T7" fmla="*/ 104 h 104"/>
                <a:gd name="T8" fmla="*/ 100 w 105"/>
                <a:gd name="T9" fmla="*/ 90 h 104"/>
                <a:gd name="T10" fmla="*/ 105 w 105"/>
                <a:gd name="T11" fmla="*/ 68 h 104"/>
                <a:gd name="T12" fmla="*/ 93 w 105"/>
                <a:gd name="T13" fmla="*/ 0 h 104"/>
                <a:gd name="T14" fmla="*/ 21 w 105"/>
                <a:gd name="T15" fmla="*/ 0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04">
                  <a:moveTo>
                    <a:pt x="21" y="0"/>
                  </a:moveTo>
                  <a:cubicBezTo>
                    <a:pt x="21" y="0"/>
                    <a:pt x="25" y="41"/>
                    <a:pt x="13" y="65"/>
                  </a:cubicBezTo>
                  <a:cubicBezTo>
                    <a:pt x="0" y="89"/>
                    <a:pt x="0" y="85"/>
                    <a:pt x="0" y="85"/>
                  </a:cubicBezTo>
                  <a:cubicBezTo>
                    <a:pt x="56" y="104"/>
                    <a:pt x="56" y="104"/>
                    <a:pt x="56" y="104"/>
                  </a:cubicBezTo>
                  <a:cubicBezTo>
                    <a:pt x="100" y="90"/>
                    <a:pt x="100" y="90"/>
                    <a:pt x="100" y="90"/>
                  </a:cubicBezTo>
                  <a:cubicBezTo>
                    <a:pt x="105" y="68"/>
                    <a:pt x="105" y="68"/>
                    <a:pt x="105" y="68"/>
                  </a:cubicBezTo>
                  <a:cubicBezTo>
                    <a:pt x="105" y="68"/>
                    <a:pt x="90" y="41"/>
                    <a:pt x="93" y="0"/>
                  </a:cubicBezTo>
                  <a:lnTo>
                    <a:pt x="21" y="0"/>
                  </a:lnTo>
                  <a:close/>
                </a:path>
              </a:pathLst>
            </a:custGeom>
            <a:solidFill>
              <a:srgbClr val="CFC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8" name="Freeform 7">
              <a:extLst>
                <a:ext uri="{FF2B5EF4-FFF2-40B4-BE49-F238E27FC236}">
                  <a16:creationId xmlns:a16="http://schemas.microsoft.com/office/drawing/2014/main" xmlns="" id="{B1BB3191-26B1-4757-9C3A-D0F1F1026B8E}"/>
                </a:ext>
              </a:extLst>
            </p:cNvPr>
            <p:cNvSpPr>
              <a:spLocks/>
            </p:cNvSpPr>
            <p:nvPr/>
          </p:nvSpPr>
          <p:spPr bwMode="auto">
            <a:xfrm>
              <a:off x="6003926" y="1768476"/>
              <a:ext cx="200025" cy="136525"/>
            </a:xfrm>
            <a:custGeom>
              <a:avLst/>
              <a:gdLst>
                <a:gd name="T0" fmla="*/ 54 w 73"/>
                <a:gd name="T1" fmla="*/ 43 h 50"/>
                <a:gd name="T2" fmla="*/ 73 w 73"/>
                <a:gd name="T3" fmla="*/ 27 h 50"/>
                <a:gd name="T4" fmla="*/ 72 w 73"/>
                <a:gd name="T5" fmla="*/ 0 h 50"/>
                <a:gd name="T6" fmla="*/ 0 w 73"/>
                <a:gd name="T7" fmla="*/ 0 h 50"/>
                <a:gd name="T8" fmla="*/ 0 w 73"/>
                <a:gd name="T9" fmla="*/ 26 h 50"/>
                <a:gd name="T10" fmla="*/ 17 w 73"/>
                <a:gd name="T11" fmla="*/ 39 h 50"/>
                <a:gd name="T12" fmla="*/ 54 w 73"/>
                <a:gd name="T13" fmla="*/ 43 h 50"/>
              </a:gdLst>
              <a:ahLst/>
              <a:cxnLst>
                <a:cxn ang="0">
                  <a:pos x="T0" y="T1"/>
                </a:cxn>
                <a:cxn ang="0">
                  <a:pos x="T2" y="T3"/>
                </a:cxn>
                <a:cxn ang="0">
                  <a:pos x="T4" y="T5"/>
                </a:cxn>
                <a:cxn ang="0">
                  <a:pos x="T6" y="T7"/>
                </a:cxn>
                <a:cxn ang="0">
                  <a:pos x="T8" y="T9"/>
                </a:cxn>
                <a:cxn ang="0">
                  <a:pos x="T10" y="T11"/>
                </a:cxn>
                <a:cxn ang="0">
                  <a:pos x="T12" y="T13"/>
                </a:cxn>
              </a:cxnLst>
              <a:rect l="0" t="0" r="r" b="b"/>
              <a:pathLst>
                <a:path w="73" h="50">
                  <a:moveTo>
                    <a:pt x="54" y="43"/>
                  </a:moveTo>
                  <a:cubicBezTo>
                    <a:pt x="63" y="37"/>
                    <a:pt x="69" y="32"/>
                    <a:pt x="73" y="27"/>
                  </a:cubicBezTo>
                  <a:cubicBezTo>
                    <a:pt x="72" y="19"/>
                    <a:pt x="71" y="10"/>
                    <a:pt x="72" y="0"/>
                  </a:cubicBezTo>
                  <a:cubicBezTo>
                    <a:pt x="0" y="0"/>
                    <a:pt x="0" y="0"/>
                    <a:pt x="0" y="0"/>
                  </a:cubicBezTo>
                  <a:cubicBezTo>
                    <a:pt x="0" y="0"/>
                    <a:pt x="1" y="11"/>
                    <a:pt x="0" y="26"/>
                  </a:cubicBezTo>
                  <a:cubicBezTo>
                    <a:pt x="4" y="29"/>
                    <a:pt x="11" y="35"/>
                    <a:pt x="17" y="39"/>
                  </a:cubicBezTo>
                  <a:cubicBezTo>
                    <a:pt x="25" y="47"/>
                    <a:pt x="43" y="50"/>
                    <a:pt x="54" y="43"/>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9" name="Freeform 8">
              <a:extLst>
                <a:ext uri="{FF2B5EF4-FFF2-40B4-BE49-F238E27FC236}">
                  <a16:creationId xmlns:a16="http://schemas.microsoft.com/office/drawing/2014/main" xmlns="" id="{42DEB004-570A-4425-8EBE-5C836A3DF236}"/>
                </a:ext>
              </a:extLst>
            </p:cNvPr>
            <p:cNvSpPr>
              <a:spLocks/>
            </p:cNvSpPr>
            <p:nvPr/>
          </p:nvSpPr>
          <p:spPr bwMode="auto">
            <a:xfrm>
              <a:off x="5892801" y="1371601"/>
              <a:ext cx="398463" cy="503238"/>
            </a:xfrm>
            <a:custGeom>
              <a:avLst/>
              <a:gdLst>
                <a:gd name="T0" fmla="*/ 140 w 146"/>
                <a:gd name="T1" fmla="*/ 84 h 184"/>
                <a:gd name="T2" fmla="*/ 131 w 146"/>
                <a:gd name="T3" fmla="*/ 89 h 184"/>
                <a:gd name="T4" fmla="*/ 130 w 146"/>
                <a:gd name="T5" fmla="*/ 91 h 184"/>
                <a:gd name="T6" fmla="*/ 131 w 146"/>
                <a:gd name="T7" fmla="*/ 83 h 184"/>
                <a:gd name="T8" fmla="*/ 92 w 146"/>
                <a:gd name="T9" fmla="*/ 8 h 184"/>
                <a:gd name="T10" fmla="*/ 11 w 146"/>
                <a:gd name="T11" fmla="*/ 50 h 184"/>
                <a:gd name="T12" fmla="*/ 12 w 146"/>
                <a:gd name="T13" fmla="*/ 83 h 184"/>
                <a:gd name="T14" fmla="*/ 6 w 146"/>
                <a:gd name="T15" fmla="*/ 84 h 184"/>
                <a:gd name="T16" fmla="*/ 6 w 146"/>
                <a:gd name="T17" fmla="*/ 105 h 184"/>
                <a:gd name="T18" fmla="*/ 17 w 146"/>
                <a:gd name="T19" fmla="*/ 123 h 184"/>
                <a:gd name="T20" fmla="*/ 30 w 146"/>
                <a:gd name="T21" fmla="*/ 153 h 184"/>
                <a:gd name="T22" fmla="*/ 74 w 146"/>
                <a:gd name="T23" fmla="*/ 182 h 184"/>
                <a:gd name="T24" fmla="*/ 109 w 146"/>
                <a:gd name="T25" fmla="*/ 161 h 184"/>
                <a:gd name="T26" fmla="*/ 127 w 146"/>
                <a:gd name="T27" fmla="*/ 123 h 184"/>
                <a:gd name="T28" fmla="*/ 140 w 146"/>
                <a:gd name="T29" fmla="*/ 105 h 184"/>
                <a:gd name="T30" fmla="*/ 140 w 146"/>
                <a:gd name="T31" fmla="*/ 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 h="184">
                  <a:moveTo>
                    <a:pt x="140" y="84"/>
                  </a:moveTo>
                  <a:cubicBezTo>
                    <a:pt x="132" y="79"/>
                    <a:pt x="131" y="89"/>
                    <a:pt x="131" y="89"/>
                  </a:cubicBezTo>
                  <a:cubicBezTo>
                    <a:pt x="131" y="89"/>
                    <a:pt x="131" y="90"/>
                    <a:pt x="130" y="91"/>
                  </a:cubicBezTo>
                  <a:cubicBezTo>
                    <a:pt x="131" y="89"/>
                    <a:pt x="131" y="86"/>
                    <a:pt x="131" y="83"/>
                  </a:cubicBezTo>
                  <a:cubicBezTo>
                    <a:pt x="133" y="61"/>
                    <a:pt x="137" y="15"/>
                    <a:pt x="92" y="8"/>
                  </a:cubicBezTo>
                  <a:cubicBezTo>
                    <a:pt x="47" y="0"/>
                    <a:pt x="13" y="17"/>
                    <a:pt x="11" y="50"/>
                  </a:cubicBezTo>
                  <a:cubicBezTo>
                    <a:pt x="11" y="60"/>
                    <a:pt x="11" y="71"/>
                    <a:pt x="12" y="83"/>
                  </a:cubicBezTo>
                  <a:cubicBezTo>
                    <a:pt x="10" y="83"/>
                    <a:pt x="9" y="83"/>
                    <a:pt x="6" y="84"/>
                  </a:cubicBezTo>
                  <a:cubicBezTo>
                    <a:pt x="0" y="88"/>
                    <a:pt x="4" y="97"/>
                    <a:pt x="6" y="105"/>
                  </a:cubicBezTo>
                  <a:cubicBezTo>
                    <a:pt x="8" y="111"/>
                    <a:pt x="10" y="122"/>
                    <a:pt x="17" y="123"/>
                  </a:cubicBezTo>
                  <a:cubicBezTo>
                    <a:pt x="20" y="134"/>
                    <a:pt x="24" y="145"/>
                    <a:pt x="30" y="153"/>
                  </a:cubicBezTo>
                  <a:cubicBezTo>
                    <a:pt x="47" y="180"/>
                    <a:pt x="71" y="183"/>
                    <a:pt x="74" y="182"/>
                  </a:cubicBezTo>
                  <a:cubicBezTo>
                    <a:pt x="74" y="182"/>
                    <a:pt x="92" y="184"/>
                    <a:pt x="109" y="161"/>
                  </a:cubicBezTo>
                  <a:cubicBezTo>
                    <a:pt x="121" y="144"/>
                    <a:pt x="126" y="129"/>
                    <a:pt x="127" y="123"/>
                  </a:cubicBezTo>
                  <a:cubicBezTo>
                    <a:pt x="137" y="124"/>
                    <a:pt x="138" y="112"/>
                    <a:pt x="140" y="105"/>
                  </a:cubicBezTo>
                  <a:cubicBezTo>
                    <a:pt x="143" y="97"/>
                    <a:pt x="146" y="88"/>
                    <a:pt x="140" y="84"/>
                  </a:cubicBezTo>
                  <a:close/>
                </a:path>
              </a:pathLst>
            </a:custGeom>
            <a:solidFill>
              <a:srgbClr val="CFC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0" name="Freeform 9">
              <a:extLst>
                <a:ext uri="{FF2B5EF4-FFF2-40B4-BE49-F238E27FC236}">
                  <a16:creationId xmlns:a16="http://schemas.microsoft.com/office/drawing/2014/main" xmlns="" id="{5AE67D21-A4C1-4DA2-B2E2-1C3A2E3A0B0C}"/>
                </a:ext>
              </a:extLst>
            </p:cNvPr>
            <p:cNvSpPr>
              <a:spLocks/>
            </p:cNvSpPr>
            <p:nvPr/>
          </p:nvSpPr>
          <p:spPr bwMode="auto">
            <a:xfrm>
              <a:off x="5905501" y="1295401"/>
              <a:ext cx="385763" cy="358775"/>
            </a:xfrm>
            <a:custGeom>
              <a:avLst/>
              <a:gdLst>
                <a:gd name="T0" fmla="*/ 11 w 141"/>
                <a:gd name="T1" fmla="*/ 126 h 131"/>
                <a:gd name="T2" fmla="*/ 16 w 141"/>
                <a:gd name="T3" fmla="*/ 123 h 131"/>
                <a:gd name="T4" fmla="*/ 14 w 141"/>
                <a:gd name="T5" fmla="*/ 108 h 131"/>
                <a:gd name="T6" fmla="*/ 18 w 141"/>
                <a:gd name="T7" fmla="*/ 79 h 131"/>
                <a:gd name="T8" fmla="*/ 57 w 141"/>
                <a:gd name="T9" fmla="*/ 71 h 131"/>
                <a:gd name="T10" fmla="*/ 100 w 141"/>
                <a:gd name="T11" fmla="*/ 67 h 131"/>
                <a:gd name="T12" fmla="*/ 125 w 141"/>
                <a:gd name="T13" fmla="*/ 125 h 131"/>
                <a:gd name="T14" fmla="*/ 129 w 141"/>
                <a:gd name="T15" fmla="*/ 127 h 131"/>
                <a:gd name="T16" fmla="*/ 139 w 141"/>
                <a:gd name="T17" fmla="*/ 74 h 131"/>
                <a:gd name="T18" fmla="*/ 110 w 141"/>
                <a:gd name="T19" fmla="*/ 19 h 131"/>
                <a:gd name="T20" fmla="*/ 65 w 141"/>
                <a:gd name="T21" fmla="*/ 1 h 131"/>
                <a:gd name="T22" fmla="*/ 20 w 141"/>
                <a:gd name="T23" fmla="*/ 24 h 131"/>
                <a:gd name="T24" fmla="*/ 1 w 141"/>
                <a:gd name="T25" fmla="*/ 71 h 131"/>
                <a:gd name="T26" fmla="*/ 4 w 141"/>
                <a:gd name="T27" fmla="*/ 103 h 131"/>
                <a:gd name="T28" fmla="*/ 8 w 141"/>
                <a:gd name="T29" fmla="*/ 117 h 131"/>
                <a:gd name="T30" fmla="*/ 10 w 141"/>
                <a:gd name="T31" fmla="*/ 125 h 131"/>
                <a:gd name="T32" fmla="*/ 11 w 141"/>
                <a:gd name="T33" fmla="*/ 12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1" h="131">
                  <a:moveTo>
                    <a:pt x="11" y="126"/>
                  </a:moveTo>
                  <a:cubicBezTo>
                    <a:pt x="13" y="127"/>
                    <a:pt x="16" y="126"/>
                    <a:pt x="16" y="123"/>
                  </a:cubicBezTo>
                  <a:cubicBezTo>
                    <a:pt x="15" y="118"/>
                    <a:pt x="14" y="113"/>
                    <a:pt x="14" y="108"/>
                  </a:cubicBezTo>
                  <a:cubicBezTo>
                    <a:pt x="13" y="99"/>
                    <a:pt x="13" y="88"/>
                    <a:pt x="18" y="79"/>
                  </a:cubicBezTo>
                  <a:cubicBezTo>
                    <a:pt x="26" y="63"/>
                    <a:pt x="44" y="66"/>
                    <a:pt x="57" y="71"/>
                  </a:cubicBezTo>
                  <a:cubicBezTo>
                    <a:pt x="70" y="75"/>
                    <a:pt x="81" y="67"/>
                    <a:pt x="100" y="67"/>
                  </a:cubicBezTo>
                  <a:cubicBezTo>
                    <a:pt x="120" y="68"/>
                    <a:pt x="130" y="96"/>
                    <a:pt x="125" y="125"/>
                  </a:cubicBezTo>
                  <a:cubicBezTo>
                    <a:pt x="125" y="125"/>
                    <a:pt x="125" y="131"/>
                    <a:pt x="129" y="127"/>
                  </a:cubicBezTo>
                  <a:cubicBezTo>
                    <a:pt x="133" y="123"/>
                    <a:pt x="137" y="97"/>
                    <a:pt x="139" y="74"/>
                  </a:cubicBezTo>
                  <a:cubicBezTo>
                    <a:pt x="141" y="51"/>
                    <a:pt x="132" y="37"/>
                    <a:pt x="110" y="19"/>
                  </a:cubicBezTo>
                  <a:cubicBezTo>
                    <a:pt x="88" y="0"/>
                    <a:pt x="65" y="1"/>
                    <a:pt x="65" y="1"/>
                  </a:cubicBezTo>
                  <a:cubicBezTo>
                    <a:pt x="65" y="1"/>
                    <a:pt x="38" y="16"/>
                    <a:pt x="20" y="24"/>
                  </a:cubicBezTo>
                  <a:cubicBezTo>
                    <a:pt x="2" y="32"/>
                    <a:pt x="0" y="52"/>
                    <a:pt x="1" y="71"/>
                  </a:cubicBezTo>
                  <a:cubicBezTo>
                    <a:pt x="1" y="82"/>
                    <a:pt x="2" y="92"/>
                    <a:pt x="4" y="103"/>
                  </a:cubicBezTo>
                  <a:cubicBezTo>
                    <a:pt x="5" y="108"/>
                    <a:pt x="6" y="113"/>
                    <a:pt x="8" y="117"/>
                  </a:cubicBezTo>
                  <a:cubicBezTo>
                    <a:pt x="9" y="120"/>
                    <a:pt x="9" y="123"/>
                    <a:pt x="10" y="125"/>
                  </a:cubicBezTo>
                  <a:cubicBezTo>
                    <a:pt x="10" y="126"/>
                    <a:pt x="11" y="126"/>
                    <a:pt x="11" y="126"/>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1" name="Freeform 10">
              <a:extLst>
                <a:ext uri="{FF2B5EF4-FFF2-40B4-BE49-F238E27FC236}">
                  <a16:creationId xmlns:a16="http://schemas.microsoft.com/office/drawing/2014/main" xmlns="" id="{9092FA8D-C961-44D1-9458-5B4D31BD8DF7}"/>
                </a:ext>
              </a:extLst>
            </p:cNvPr>
            <p:cNvSpPr>
              <a:spLocks/>
            </p:cNvSpPr>
            <p:nvPr/>
          </p:nvSpPr>
          <p:spPr bwMode="auto">
            <a:xfrm>
              <a:off x="5670551" y="1901826"/>
              <a:ext cx="869950" cy="487363"/>
            </a:xfrm>
            <a:custGeom>
              <a:avLst/>
              <a:gdLst>
                <a:gd name="T0" fmla="*/ 318 w 318"/>
                <a:gd name="T1" fmla="*/ 111 h 178"/>
                <a:gd name="T2" fmla="*/ 300 w 318"/>
                <a:gd name="T3" fmla="*/ 46 h 178"/>
                <a:gd name="T4" fmla="*/ 285 w 318"/>
                <a:gd name="T5" fmla="*/ 29 h 178"/>
                <a:gd name="T6" fmla="*/ 201 w 318"/>
                <a:gd name="T7" fmla="*/ 3 h 178"/>
                <a:gd name="T8" fmla="*/ 158 w 318"/>
                <a:gd name="T9" fmla="*/ 36 h 178"/>
                <a:gd name="T10" fmla="*/ 117 w 318"/>
                <a:gd name="T11" fmla="*/ 0 h 178"/>
                <a:gd name="T12" fmla="*/ 34 w 318"/>
                <a:gd name="T13" fmla="*/ 27 h 178"/>
                <a:gd name="T14" fmla="*/ 14 w 318"/>
                <a:gd name="T15" fmla="*/ 53 h 178"/>
                <a:gd name="T16" fmla="*/ 0 w 318"/>
                <a:gd name="T17" fmla="*/ 117 h 178"/>
                <a:gd name="T18" fmla="*/ 156 w 318"/>
                <a:gd name="T19" fmla="*/ 178 h 178"/>
                <a:gd name="T20" fmla="*/ 318 w 318"/>
                <a:gd name="T21" fmla="*/ 11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78">
                  <a:moveTo>
                    <a:pt x="318" y="111"/>
                  </a:moveTo>
                  <a:cubicBezTo>
                    <a:pt x="300" y="46"/>
                    <a:pt x="300" y="46"/>
                    <a:pt x="300" y="46"/>
                  </a:cubicBezTo>
                  <a:cubicBezTo>
                    <a:pt x="296" y="32"/>
                    <a:pt x="285" y="29"/>
                    <a:pt x="285" y="29"/>
                  </a:cubicBezTo>
                  <a:cubicBezTo>
                    <a:pt x="201" y="3"/>
                    <a:pt x="201" y="3"/>
                    <a:pt x="201" y="3"/>
                  </a:cubicBezTo>
                  <a:cubicBezTo>
                    <a:pt x="187" y="39"/>
                    <a:pt x="158" y="36"/>
                    <a:pt x="158" y="36"/>
                  </a:cubicBezTo>
                  <a:cubicBezTo>
                    <a:pt x="122" y="35"/>
                    <a:pt x="117" y="0"/>
                    <a:pt x="117" y="0"/>
                  </a:cubicBezTo>
                  <a:cubicBezTo>
                    <a:pt x="34" y="27"/>
                    <a:pt x="34" y="27"/>
                    <a:pt x="34" y="27"/>
                  </a:cubicBezTo>
                  <a:cubicBezTo>
                    <a:pt x="15" y="33"/>
                    <a:pt x="14" y="53"/>
                    <a:pt x="14" y="53"/>
                  </a:cubicBezTo>
                  <a:cubicBezTo>
                    <a:pt x="0" y="117"/>
                    <a:pt x="0" y="117"/>
                    <a:pt x="0" y="117"/>
                  </a:cubicBezTo>
                  <a:cubicBezTo>
                    <a:pt x="41" y="155"/>
                    <a:pt x="96" y="178"/>
                    <a:pt x="156" y="178"/>
                  </a:cubicBezTo>
                  <a:cubicBezTo>
                    <a:pt x="219" y="178"/>
                    <a:pt x="276" y="152"/>
                    <a:pt x="318" y="11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97" name="Group 96"/>
          <p:cNvGrpSpPr>
            <a:grpSpLocks noChangeAspect="1"/>
          </p:cNvGrpSpPr>
          <p:nvPr/>
        </p:nvGrpSpPr>
        <p:grpSpPr bwMode="auto">
          <a:xfrm>
            <a:off x="9166246" y="4448123"/>
            <a:ext cx="2616688" cy="1857388"/>
            <a:chOff x="507" y="1182"/>
            <a:chExt cx="3091" cy="2558"/>
          </a:xfrm>
        </p:grpSpPr>
        <p:sp>
          <p:nvSpPr>
            <p:cNvPr id="100" name="AutoShape 3"/>
            <p:cNvSpPr>
              <a:spLocks noChangeAspect="1" noChangeArrowheads="1" noTextEdit="1"/>
            </p:cNvSpPr>
            <p:nvPr/>
          </p:nvSpPr>
          <p:spPr bwMode="auto">
            <a:xfrm>
              <a:off x="507" y="1183"/>
              <a:ext cx="3044" cy="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20" tIns="45660" rIns="91320" bIns="45660" numCol="1" anchor="t" anchorCtr="0" compatLnSpc="1">
              <a:prstTxWarp prst="textNoShape">
                <a:avLst/>
              </a:prstTxWarp>
            </a:bodyPr>
            <a:lstStyle/>
            <a:p>
              <a:pPr algn="ctr" defTabSz="913578">
                <a:defRPr/>
              </a:pPr>
              <a:endParaRPr lang="en-US" sz="1200">
                <a:solidFill>
                  <a:prstClr val="black"/>
                </a:solidFill>
                <a:latin typeface="Arial" panose="020B0604020202020204" pitchFamily="34" charset="0"/>
                <a:cs typeface="Arial" panose="020B0604020202020204" pitchFamily="34" charset="0"/>
              </a:endParaRPr>
            </a:p>
          </p:txBody>
        </p:sp>
        <p:sp>
          <p:nvSpPr>
            <p:cNvPr id="102" name="Freeform 5"/>
            <p:cNvSpPr>
              <a:spLocks/>
            </p:cNvSpPr>
            <p:nvPr/>
          </p:nvSpPr>
          <p:spPr bwMode="auto">
            <a:xfrm>
              <a:off x="1700" y="3289"/>
              <a:ext cx="669" cy="364"/>
            </a:xfrm>
            <a:custGeom>
              <a:avLst/>
              <a:gdLst>
                <a:gd name="T0" fmla="*/ 659 w 659"/>
                <a:gd name="T1" fmla="*/ 364 h 364"/>
                <a:gd name="T2" fmla="*/ 0 w 659"/>
                <a:gd name="T3" fmla="*/ 364 h 364"/>
                <a:gd name="T4" fmla="*/ 51 w 659"/>
                <a:gd name="T5" fmla="*/ 0 h 364"/>
                <a:gd name="T6" fmla="*/ 612 w 659"/>
                <a:gd name="T7" fmla="*/ 0 h 364"/>
                <a:gd name="T8" fmla="*/ 659 w 659"/>
                <a:gd name="T9" fmla="*/ 364 h 364"/>
              </a:gdLst>
              <a:ahLst/>
              <a:cxnLst>
                <a:cxn ang="0">
                  <a:pos x="T0" y="T1"/>
                </a:cxn>
                <a:cxn ang="0">
                  <a:pos x="T2" y="T3"/>
                </a:cxn>
                <a:cxn ang="0">
                  <a:pos x="T4" y="T5"/>
                </a:cxn>
                <a:cxn ang="0">
                  <a:pos x="T6" y="T7"/>
                </a:cxn>
                <a:cxn ang="0">
                  <a:pos x="T8" y="T9"/>
                </a:cxn>
              </a:cxnLst>
              <a:rect l="0" t="0" r="r" b="b"/>
              <a:pathLst>
                <a:path w="659" h="364">
                  <a:moveTo>
                    <a:pt x="659" y="364"/>
                  </a:moveTo>
                  <a:lnTo>
                    <a:pt x="0" y="364"/>
                  </a:lnTo>
                  <a:lnTo>
                    <a:pt x="51" y="0"/>
                  </a:lnTo>
                  <a:lnTo>
                    <a:pt x="612" y="0"/>
                  </a:lnTo>
                  <a:lnTo>
                    <a:pt x="659" y="364"/>
                  </a:lnTo>
                  <a:close/>
                </a:path>
              </a:pathLst>
            </a:custGeom>
            <a:solidFill>
              <a:srgbClr val="D3D0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20" tIns="45660" rIns="91320" bIns="45660" numCol="1" anchor="t" anchorCtr="0" compatLnSpc="1">
              <a:prstTxWarp prst="textNoShape">
                <a:avLst/>
              </a:prstTxWarp>
            </a:bodyPr>
            <a:lstStyle/>
            <a:p>
              <a:pPr algn="ctr" defTabSz="913578">
                <a:defRPr/>
              </a:pPr>
              <a:endParaRPr lang="en-US" sz="1200">
                <a:solidFill>
                  <a:prstClr val="black"/>
                </a:solidFill>
                <a:latin typeface="Arial" panose="020B0604020202020204" pitchFamily="34" charset="0"/>
                <a:cs typeface="Arial" panose="020B0604020202020204" pitchFamily="34" charset="0"/>
              </a:endParaRPr>
            </a:p>
          </p:txBody>
        </p:sp>
        <p:sp>
          <p:nvSpPr>
            <p:cNvPr id="103" name="Freeform 6"/>
            <p:cNvSpPr>
              <a:spLocks/>
            </p:cNvSpPr>
            <p:nvPr/>
          </p:nvSpPr>
          <p:spPr bwMode="auto">
            <a:xfrm>
              <a:off x="1652" y="3645"/>
              <a:ext cx="765" cy="94"/>
            </a:xfrm>
            <a:custGeom>
              <a:avLst/>
              <a:gdLst>
                <a:gd name="T0" fmla="*/ 758 w 772"/>
                <a:gd name="T1" fmla="*/ 96 h 96"/>
                <a:gd name="T2" fmla="*/ 12 w 772"/>
                <a:gd name="T3" fmla="*/ 96 h 96"/>
                <a:gd name="T4" fmla="*/ 0 w 772"/>
                <a:gd name="T5" fmla="*/ 84 h 96"/>
                <a:gd name="T6" fmla="*/ 2 w 772"/>
                <a:gd name="T7" fmla="*/ 78 h 96"/>
                <a:gd name="T8" fmla="*/ 48 w 772"/>
                <a:gd name="T9" fmla="*/ 5 h 96"/>
                <a:gd name="T10" fmla="*/ 58 w 772"/>
                <a:gd name="T11" fmla="*/ 0 h 96"/>
                <a:gd name="T12" fmla="*/ 715 w 772"/>
                <a:gd name="T13" fmla="*/ 0 h 96"/>
                <a:gd name="T14" fmla="*/ 725 w 772"/>
                <a:gd name="T15" fmla="*/ 6 h 96"/>
                <a:gd name="T16" fmla="*/ 768 w 772"/>
                <a:gd name="T17" fmla="*/ 78 h 96"/>
                <a:gd name="T18" fmla="*/ 764 w 772"/>
                <a:gd name="T19" fmla="*/ 95 h 96"/>
                <a:gd name="T20" fmla="*/ 758 w 772"/>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2" h="96">
                  <a:moveTo>
                    <a:pt x="758" y="96"/>
                  </a:moveTo>
                  <a:cubicBezTo>
                    <a:pt x="12" y="96"/>
                    <a:pt x="12" y="96"/>
                    <a:pt x="12" y="96"/>
                  </a:cubicBezTo>
                  <a:cubicBezTo>
                    <a:pt x="5" y="96"/>
                    <a:pt x="0" y="91"/>
                    <a:pt x="0" y="84"/>
                  </a:cubicBezTo>
                  <a:cubicBezTo>
                    <a:pt x="0" y="82"/>
                    <a:pt x="0" y="80"/>
                    <a:pt x="2" y="78"/>
                  </a:cubicBezTo>
                  <a:cubicBezTo>
                    <a:pt x="48" y="5"/>
                    <a:pt x="48" y="5"/>
                    <a:pt x="48" y="5"/>
                  </a:cubicBezTo>
                  <a:cubicBezTo>
                    <a:pt x="50" y="2"/>
                    <a:pt x="54" y="0"/>
                    <a:pt x="58" y="0"/>
                  </a:cubicBezTo>
                  <a:cubicBezTo>
                    <a:pt x="715" y="0"/>
                    <a:pt x="715" y="0"/>
                    <a:pt x="715" y="0"/>
                  </a:cubicBezTo>
                  <a:cubicBezTo>
                    <a:pt x="719" y="0"/>
                    <a:pt x="723" y="2"/>
                    <a:pt x="725" y="6"/>
                  </a:cubicBezTo>
                  <a:cubicBezTo>
                    <a:pt x="768" y="78"/>
                    <a:pt x="768" y="78"/>
                    <a:pt x="768" y="78"/>
                  </a:cubicBezTo>
                  <a:cubicBezTo>
                    <a:pt x="772" y="84"/>
                    <a:pt x="770" y="91"/>
                    <a:pt x="764" y="95"/>
                  </a:cubicBezTo>
                  <a:cubicBezTo>
                    <a:pt x="762" y="96"/>
                    <a:pt x="760" y="96"/>
                    <a:pt x="758" y="96"/>
                  </a:cubicBezTo>
                  <a:close/>
                </a:path>
              </a:pathLst>
            </a:custGeom>
            <a:solidFill>
              <a:srgbClr val="BFB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20" tIns="45660" rIns="91320" bIns="45660" numCol="1" anchor="t" anchorCtr="0" compatLnSpc="1">
              <a:prstTxWarp prst="textNoShape">
                <a:avLst/>
              </a:prstTxWarp>
            </a:bodyPr>
            <a:lstStyle/>
            <a:p>
              <a:pPr algn="ctr" defTabSz="913578">
                <a:defRPr/>
              </a:pPr>
              <a:endParaRPr lang="en-US" sz="1200">
                <a:solidFill>
                  <a:prstClr val="black"/>
                </a:solidFill>
                <a:latin typeface="Arial" panose="020B0604020202020204" pitchFamily="34" charset="0"/>
                <a:cs typeface="Arial" panose="020B0604020202020204" pitchFamily="34" charset="0"/>
              </a:endParaRPr>
            </a:p>
          </p:txBody>
        </p:sp>
        <p:sp>
          <p:nvSpPr>
            <p:cNvPr id="104" name="Freeform 7"/>
            <p:cNvSpPr>
              <a:spLocks/>
            </p:cNvSpPr>
            <p:nvPr/>
          </p:nvSpPr>
          <p:spPr bwMode="auto">
            <a:xfrm>
              <a:off x="507" y="1182"/>
              <a:ext cx="3090" cy="1885"/>
            </a:xfrm>
            <a:custGeom>
              <a:avLst/>
              <a:gdLst>
                <a:gd name="T0" fmla="*/ 3056 w 3114"/>
                <a:gd name="T1" fmla="*/ 0 h 1928"/>
                <a:gd name="T2" fmla="*/ 56 w 3114"/>
                <a:gd name="T3" fmla="*/ 0 h 1928"/>
                <a:gd name="T4" fmla="*/ 0 w 3114"/>
                <a:gd name="T5" fmla="*/ 56 h 1928"/>
                <a:gd name="T6" fmla="*/ 0 w 3114"/>
                <a:gd name="T7" fmla="*/ 1928 h 1928"/>
                <a:gd name="T8" fmla="*/ 3114 w 3114"/>
                <a:gd name="T9" fmla="*/ 1928 h 1928"/>
                <a:gd name="T10" fmla="*/ 3112 w 3114"/>
                <a:gd name="T11" fmla="*/ 56 h 1928"/>
                <a:gd name="T12" fmla="*/ 3056 w 3114"/>
                <a:gd name="T13" fmla="*/ 0 h 1928"/>
              </a:gdLst>
              <a:ahLst/>
              <a:cxnLst>
                <a:cxn ang="0">
                  <a:pos x="T0" y="T1"/>
                </a:cxn>
                <a:cxn ang="0">
                  <a:pos x="T2" y="T3"/>
                </a:cxn>
                <a:cxn ang="0">
                  <a:pos x="T4" y="T5"/>
                </a:cxn>
                <a:cxn ang="0">
                  <a:pos x="T6" y="T7"/>
                </a:cxn>
                <a:cxn ang="0">
                  <a:pos x="T8" y="T9"/>
                </a:cxn>
                <a:cxn ang="0">
                  <a:pos x="T10" y="T11"/>
                </a:cxn>
                <a:cxn ang="0">
                  <a:pos x="T12" y="T13"/>
                </a:cxn>
              </a:cxnLst>
              <a:rect l="0" t="0" r="r" b="b"/>
              <a:pathLst>
                <a:path w="3114" h="1928">
                  <a:moveTo>
                    <a:pt x="3056" y="0"/>
                  </a:moveTo>
                  <a:cubicBezTo>
                    <a:pt x="56" y="0"/>
                    <a:pt x="56" y="0"/>
                    <a:pt x="56" y="0"/>
                  </a:cubicBezTo>
                  <a:cubicBezTo>
                    <a:pt x="25" y="0"/>
                    <a:pt x="0" y="26"/>
                    <a:pt x="0" y="56"/>
                  </a:cubicBezTo>
                  <a:cubicBezTo>
                    <a:pt x="0" y="56"/>
                    <a:pt x="0" y="1910"/>
                    <a:pt x="0" y="1928"/>
                  </a:cubicBezTo>
                  <a:cubicBezTo>
                    <a:pt x="3114" y="1928"/>
                    <a:pt x="3114" y="1928"/>
                    <a:pt x="3114" y="1928"/>
                  </a:cubicBezTo>
                  <a:cubicBezTo>
                    <a:pt x="3114" y="1896"/>
                    <a:pt x="3112" y="56"/>
                    <a:pt x="3112" y="56"/>
                  </a:cubicBezTo>
                  <a:cubicBezTo>
                    <a:pt x="3112" y="26"/>
                    <a:pt x="3087" y="0"/>
                    <a:pt x="3056"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20" tIns="45660" rIns="91320" bIns="45660" numCol="1" anchor="t" anchorCtr="0" compatLnSpc="1">
              <a:prstTxWarp prst="textNoShape">
                <a:avLst/>
              </a:prstTxWarp>
            </a:bodyPr>
            <a:lstStyle/>
            <a:p>
              <a:pPr algn="ctr" defTabSz="913578">
                <a:defRPr/>
              </a:pPr>
              <a:endParaRPr lang="en-US" sz="1200">
                <a:solidFill>
                  <a:prstClr val="black"/>
                </a:solidFill>
                <a:latin typeface="Arial" panose="020B0604020202020204" pitchFamily="34" charset="0"/>
                <a:cs typeface="Arial" panose="020B0604020202020204" pitchFamily="34" charset="0"/>
              </a:endParaRPr>
            </a:p>
          </p:txBody>
        </p:sp>
        <p:sp>
          <p:nvSpPr>
            <p:cNvPr id="106" name="Freeform 9"/>
            <p:cNvSpPr>
              <a:spLocks/>
            </p:cNvSpPr>
            <p:nvPr/>
          </p:nvSpPr>
          <p:spPr bwMode="auto">
            <a:xfrm>
              <a:off x="508" y="3067"/>
              <a:ext cx="3090" cy="240"/>
            </a:xfrm>
            <a:custGeom>
              <a:avLst/>
              <a:gdLst>
                <a:gd name="T0" fmla="*/ 3061 w 3114"/>
                <a:gd name="T1" fmla="*/ 246 h 246"/>
                <a:gd name="T2" fmla="*/ 56 w 3114"/>
                <a:gd name="T3" fmla="*/ 246 h 246"/>
                <a:gd name="T4" fmla="*/ 0 w 3114"/>
                <a:gd name="T5" fmla="*/ 190 h 246"/>
                <a:gd name="T6" fmla="*/ 0 w 3114"/>
                <a:gd name="T7" fmla="*/ 0 h 246"/>
                <a:gd name="T8" fmla="*/ 3114 w 3114"/>
                <a:gd name="T9" fmla="*/ 0 h 246"/>
                <a:gd name="T10" fmla="*/ 3114 w 3114"/>
                <a:gd name="T11" fmla="*/ 190 h 246"/>
                <a:gd name="T12" fmla="*/ 3061 w 3114"/>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3114" h="246">
                  <a:moveTo>
                    <a:pt x="3061" y="246"/>
                  </a:moveTo>
                  <a:cubicBezTo>
                    <a:pt x="56" y="246"/>
                    <a:pt x="56" y="246"/>
                    <a:pt x="56" y="246"/>
                  </a:cubicBezTo>
                  <a:cubicBezTo>
                    <a:pt x="25" y="246"/>
                    <a:pt x="0" y="221"/>
                    <a:pt x="0" y="190"/>
                  </a:cubicBezTo>
                  <a:cubicBezTo>
                    <a:pt x="0" y="190"/>
                    <a:pt x="0" y="6"/>
                    <a:pt x="0" y="0"/>
                  </a:cubicBezTo>
                  <a:cubicBezTo>
                    <a:pt x="3114" y="0"/>
                    <a:pt x="3114" y="0"/>
                    <a:pt x="3114" y="0"/>
                  </a:cubicBezTo>
                  <a:cubicBezTo>
                    <a:pt x="3114" y="3"/>
                    <a:pt x="3114" y="190"/>
                    <a:pt x="3114" y="190"/>
                  </a:cubicBezTo>
                  <a:cubicBezTo>
                    <a:pt x="3114" y="221"/>
                    <a:pt x="3092" y="246"/>
                    <a:pt x="3061" y="246"/>
                  </a:cubicBezTo>
                  <a:close/>
                </a:path>
              </a:pathLst>
            </a:custGeom>
            <a:solidFill>
              <a:srgbClr val="EBEA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20" tIns="45660" rIns="91320" bIns="45660" numCol="1" anchor="t" anchorCtr="0" compatLnSpc="1">
              <a:prstTxWarp prst="textNoShape">
                <a:avLst/>
              </a:prstTxWarp>
            </a:bodyPr>
            <a:lstStyle/>
            <a:p>
              <a:pPr algn="ctr" defTabSz="913578">
                <a:defRPr/>
              </a:pPr>
              <a:endParaRPr lang="en-US" sz="1200">
                <a:solidFill>
                  <a:prstClr val="black"/>
                </a:solidFill>
                <a:latin typeface="Arial" panose="020B0604020202020204" pitchFamily="34" charset="0"/>
                <a:cs typeface="Arial" panose="020B0604020202020204" pitchFamily="34" charset="0"/>
              </a:endParaRPr>
            </a:p>
          </p:txBody>
        </p:sp>
        <p:sp>
          <p:nvSpPr>
            <p:cNvPr id="107" name="Oval 10"/>
            <p:cNvSpPr>
              <a:spLocks noChangeArrowheads="1"/>
            </p:cNvSpPr>
            <p:nvPr/>
          </p:nvSpPr>
          <p:spPr bwMode="auto">
            <a:xfrm>
              <a:off x="1983" y="3140"/>
              <a:ext cx="94" cy="94"/>
            </a:xfrm>
            <a:prstGeom prst="ellipse">
              <a:avLst/>
            </a:prstGeom>
            <a:solidFill>
              <a:srgbClr val="D5D3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20" tIns="45660" rIns="91320" bIns="45660" numCol="1" anchor="t" anchorCtr="0" compatLnSpc="1">
              <a:prstTxWarp prst="textNoShape">
                <a:avLst/>
              </a:prstTxWarp>
            </a:bodyPr>
            <a:lstStyle/>
            <a:p>
              <a:pPr algn="ctr" defTabSz="913578">
                <a:defRPr/>
              </a:pPr>
              <a:endParaRPr lang="en-US" sz="1200">
                <a:solidFill>
                  <a:prstClr val="black"/>
                </a:solidFill>
                <a:latin typeface="Arial" panose="020B0604020202020204" pitchFamily="34" charset="0"/>
                <a:cs typeface="Arial" panose="020B0604020202020204" pitchFamily="34" charset="0"/>
              </a:endParaRPr>
            </a:p>
          </p:txBody>
        </p:sp>
        <p:sp>
          <p:nvSpPr>
            <p:cNvPr id="108" name="Oval 11"/>
            <p:cNvSpPr>
              <a:spLocks noChangeArrowheads="1"/>
            </p:cNvSpPr>
            <p:nvPr/>
          </p:nvSpPr>
          <p:spPr bwMode="auto">
            <a:xfrm>
              <a:off x="2011" y="1243"/>
              <a:ext cx="38" cy="37"/>
            </a:xfrm>
            <a:prstGeom prst="ellipse">
              <a:avLst/>
            </a:prstGeom>
            <a:solidFill>
              <a:srgbClr val="6262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20" tIns="45660" rIns="91320" bIns="45660" numCol="1" anchor="t" anchorCtr="0" compatLnSpc="1">
              <a:prstTxWarp prst="textNoShape">
                <a:avLst/>
              </a:prstTxWarp>
            </a:bodyPr>
            <a:lstStyle/>
            <a:p>
              <a:pPr algn="ctr" defTabSz="913578">
                <a:defRPr/>
              </a:pPr>
              <a:endParaRPr lang="en-US" sz="1200">
                <a:solidFill>
                  <a:prstClr val="black"/>
                </a:solidFill>
                <a:latin typeface="Arial" panose="020B0604020202020204" pitchFamily="34" charset="0"/>
                <a:cs typeface="Arial" panose="020B0604020202020204" pitchFamily="34" charset="0"/>
              </a:endParaRPr>
            </a:p>
          </p:txBody>
        </p:sp>
      </p:grpSp>
      <p:sp>
        <p:nvSpPr>
          <p:cNvPr id="3" name="Rectangle 2"/>
          <p:cNvSpPr/>
          <p:nvPr/>
        </p:nvSpPr>
        <p:spPr>
          <a:xfrm>
            <a:off x="3523516" y="2132856"/>
            <a:ext cx="6092825" cy="1791260"/>
          </a:xfrm>
          <a:prstGeom prst="rect">
            <a:avLst/>
          </a:prstGeom>
        </p:spPr>
        <p:txBody>
          <a:bodyPr>
            <a:spAutoFit/>
          </a:bodyPr>
          <a:lstStyle/>
          <a:p>
            <a:pPr marL="342900" lvl="0" indent="-342900" defTabSz="914400">
              <a:spcBef>
                <a:spcPct val="20000"/>
              </a:spcBef>
              <a:buSzPct val="95000"/>
              <a:buFont typeface="Arial" pitchFamily="34" charset="0"/>
              <a:buChar char="•"/>
            </a:pPr>
            <a:r>
              <a:rPr lang="en-US" dirty="0">
                <a:solidFill>
                  <a:schemeClr val="bg1"/>
                </a:solidFill>
                <a:latin typeface="Times New Roman" pitchFamily="18" charset="0"/>
                <a:cs typeface="Times New Roman" pitchFamily="18" charset="0"/>
              </a:rPr>
              <a:t>SIRI from apple</a:t>
            </a:r>
          </a:p>
          <a:p>
            <a:pPr marL="342900" lvl="0" indent="-342900" defTabSz="914400">
              <a:spcBef>
                <a:spcPct val="20000"/>
              </a:spcBef>
              <a:buClr>
                <a:schemeClr val="bg1"/>
              </a:buClr>
              <a:buSzPct val="95000"/>
              <a:buFont typeface="Arial" pitchFamily="34" charset="0"/>
              <a:buChar char="•"/>
            </a:pPr>
            <a:r>
              <a:rPr lang="en-US" dirty="0">
                <a:solidFill>
                  <a:schemeClr val="bg1"/>
                </a:solidFill>
                <a:latin typeface="Times New Roman" pitchFamily="18" charset="0"/>
                <a:cs typeface="Times New Roman" pitchFamily="18" charset="0"/>
              </a:rPr>
              <a:t>Google assistant from Google</a:t>
            </a:r>
          </a:p>
          <a:p>
            <a:pPr marL="342900" lvl="0" indent="-342900" defTabSz="914400">
              <a:spcBef>
                <a:spcPct val="20000"/>
              </a:spcBef>
              <a:buClr>
                <a:schemeClr val="bg1"/>
              </a:buClr>
              <a:buSzPct val="95000"/>
              <a:buFont typeface="Arial" pitchFamily="34" charset="0"/>
              <a:buChar char="•"/>
            </a:pPr>
            <a:r>
              <a:rPr lang="en-US" dirty="0" err="1" smtClean="0">
                <a:solidFill>
                  <a:schemeClr val="bg1"/>
                </a:solidFill>
                <a:latin typeface="Times New Roman" pitchFamily="18" charset="0"/>
                <a:cs typeface="Times New Roman" pitchFamily="18" charset="0"/>
              </a:rPr>
              <a:t>Cortana</a:t>
            </a:r>
            <a:r>
              <a:rPr lang="en-US" dirty="0" smtClean="0">
                <a:solidFill>
                  <a:schemeClr val="bg1"/>
                </a:solidFill>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from Microsoft</a:t>
            </a:r>
          </a:p>
          <a:p>
            <a:pPr marL="342900" lvl="0" indent="-342900" defTabSz="914400">
              <a:spcBef>
                <a:spcPct val="20000"/>
              </a:spcBef>
              <a:buClr>
                <a:schemeClr val="bg1"/>
              </a:buClr>
              <a:buSzPct val="95000"/>
              <a:buFont typeface="Arial" pitchFamily="34" charset="0"/>
              <a:buChar char="•"/>
            </a:pPr>
            <a:r>
              <a:rPr lang="en-US" dirty="0" err="1" smtClean="0">
                <a:solidFill>
                  <a:schemeClr val="bg1"/>
                </a:solidFill>
                <a:latin typeface="Times New Roman" pitchFamily="18" charset="0"/>
                <a:cs typeface="Times New Roman" pitchFamily="18" charset="0"/>
              </a:rPr>
              <a:t>Alexa</a:t>
            </a:r>
            <a:r>
              <a:rPr lang="en-US" dirty="0" smtClean="0">
                <a:solidFill>
                  <a:schemeClr val="bg1"/>
                </a:solidFill>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from Amazon</a:t>
            </a:r>
            <a:endParaRPr lang="en-US" dirty="0">
              <a:solidFill>
                <a:schemeClr val="bg1"/>
              </a:solidFill>
              <a:latin typeface="Times New Roman" pitchFamily="18" charset="0"/>
              <a:cs typeface="Times New Roman" pitchFamily="18" charset="0"/>
            </a:endParaRPr>
          </a:p>
        </p:txBody>
      </p:sp>
      <p:sp>
        <p:nvSpPr>
          <p:cNvPr id="4" name="Rectangle 3"/>
          <p:cNvSpPr/>
          <p:nvPr/>
        </p:nvSpPr>
        <p:spPr>
          <a:xfrm>
            <a:off x="3203215" y="870119"/>
            <a:ext cx="5147691" cy="646331"/>
          </a:xfrm>
          <a:prstGeom prst="rect">
            <a:avLst/>
          </a:prstGeom>
        </p:spPr>
        <p:txBody>
          <a:bodyPr wrap="none">
            <a:spAutoFit/>
          </a:bodyPr>
          <a:lstStyle/>
          <a:p>
            <a:pPr lvl="0"/>
            <a:r>
              <a:rPr lang="en-US" sz="3600" b="1" u="sng" dirty="0" smtClean="0">
                <a:solidFill>
                  <a:schemeClr val="bg1"/>
                </a:solidFill>
                <a:latin typeface="Times New Roman" pitchFamily="18" charset="0"/>
                <a:cs typeface="Times New Roman" pitchFamily="18" charset="0"/>
              </a:rPr>
              <a:t>EXISTING SOFTWARE</a:t>
            </a:r>
            <a:endParaRPr lang="en-US" sz="3600" b="1" u="sng"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77835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
              <a:schemeClr val="accent3">
                <a:lumMod val="50000"/>
              </a:schemeClr>
            </a:gs>
            <a:gs pos="94000">
              <a:schemeClr val="accent3"/>
            </a:gs>
          </a:gsLst>
          <a:lin ang="2700000" scaled="1"/>
        </a:gradFill>
        <a:effectLst/>
      </p:bgPr>
    </p:bg>
    <p:spTree>
      <p:nvGrpSpPr>
        <p:cNvPr id="1" name=""/>
        <p:cNvGrpSpPr/>
        <p:nvPr/>
      </p:nvGrpSpPr>
      <p:grpSpPr>
        <a:xfrm>
          <a:off x="0" y="0"/>
          <a:ext cx="0" cy="0"/>
          <a:chOff x="0" y="0"/>
          <a:chExt cx="0" cy="0"/>
        </a:xfrm>
      </p:grpSpPr>
      <p:sp>
        <p:nvSpPr>
          <p:cNvPr id="3" name="Rectangle 2"/>
          <p:cNvSpPr/>
          <p:nvPr/>
        </p:nvSpPr>
        <p:spPr>
          <a:xfrm>
            <a:off x="3173241" y="1740833"/>
            <a:ext cx="6092825" cy="2677656"/>
          </a:xfrm>
          <a:prstGeom prst="rect">
            <a:avLst/>
          </a:prstGeom>
        </p:spPr>
        <p:txBody>
          <a:bodyPr>
            <a:spAutoFit/>
          </a:bodyPr>
          <a:lstStyle/>
          <a:p>
            <a:pPr marL="342900" lvl="0" indent="-342900" defTabSz="457200">
              <a:buClr>
                <a:srgbClr val="FFFF00"/>
              </a:buClr>
              <a:buFont typeface="Wingdings" pitchFamily="2" charset="2"/>
              <a:buChar char="Ø"/>
            </a:pPr>
            <a:r>
              <a:rPr lang="en-US" dirty="0">
                <a:solidFill>
                  <a:schemeClr val="bg1"/>
                </a:solidFill>
                <a:latin typeface="Times New Roman" pitchFamily="18" charset="0"/>
                <a:cs typeface="Times New Roman" pitchFamily="18" charset="0"/>
              </a:rPr>
              <a:t>It </a:t>
            </a:r>
            <a:r>
              <a:rPr lang="en-US" dirty="0" smtClean="0">
                <a:solidFill>
                  <a:schemeClr val="bg1"/>
                </a:solidFill>
                <a:latin typeface="Times New Roman" pitchFamily="18" charset="0"/>
                <a:cs typeface="Times New Roman" pitchFamily="18" charset="0"/>
              </a:rPr>
              <a:t>needs internet facility.</a:t>
            </a:r>
            <a:endParaRPr lang="en-US" dirty="0">
              <a:solidFill>
                <a:schemeClr val="bg1"/>
              </a:solidFill>
              <a:latin typeface="Times New Roman" pitchFamily="18" charset="0"/>
              <a:cs typeface="Times New Roman" pitchFamily="18" charset="0"/>
            </a:endParaRPr>
          </a:p>
          <a:p>
            <a:pPr marL="285750" lvl="0" indent="-285750" defTabSz="457200">
              <a:buClr>
                <a:srgbClr val="FFFF00"/>
              </a:buClr>
              <a:buFont typeface="Wingdings" panose="05000000000000000000" pitchFamily="2" charset="2"/>
              <a:buChar char="ü"/>
            </a:pPr>
            <a:endParaRPr lang="en-US" sz="1800" i="1" dirty="0">
              <a:solidFill>
                <a:prstClr val="black"/>
              </a:solidFill>
              <a:latin typeface="Arial Rounded MT Bold" panose="020F0704030504030204" pitchFamily="34" charset="0"/>
            </a:endParaRPr>
          </a:p>
          <a:p>
            <a:pPr marL="342900" lvl="0" indent="-342900" defTabSz="457200">
              <a:buClr>
                <a:srgbClr val="FFFF00"/>
              </a:buClr>
              <a:buFont typeface="Wingdings" pitchFamily="2" charset="2"/>
              <a:buChar char="Ø"/>
            </a:pPr>
            <a:r>
              <a:rPr lang="en-US" dirty="0">
                <a:solidFill>
                  <a:prstClr val="white"/>
                </a:solidFill>
                <a:latin typeface="Times New Roman" pitchFamily="18" charset="0"/>
                <a:cs typeface="Times New Roman" pitchFamily="18" charset="0"/>
              </a:rPr>
              <a:t>It will take some time to put to-do </a:t>
            </a:r>
            <a:r>
              <a:rPr lang="en-US" dirty="0" smtClean="0">
                <a:solidFill>
                  <a:prstClr val="white"/>
                </a:solidFill>
                <a:latin typeface="Times New Roman" pitchFamily="18" charset="0"/>
                <a:cs typeface="Times New Roman" pitchFamily="18" charset="0"/>
              </a:rPr>
              <a:t>list</a:t>
            </a:r>
          </a:p>
          <a:p>
            <a:pPr lvl="0" defTabSz="457200">
              <a:buClr>
                <a:srgbClr val="FFFF00"/>
              </a:buClr>
            </a:pPr>
            <a:endParaRPr lang="en-US" sz="1800" i="1" dirty="0">
              <a:solidFill>
                <a:prstClr val="black"/>
              </a:solidFill>
              <a:latin typeface="Arial Rounded MT Bold" panose="020F0704030504030204" pitchFamily="34" charset="0"/>
            </a:endParaRPr>
          </a:p>
          <a:p>
            <a:pPr marL="342900" lvl="0" indent="-342900" defTabSz="457200">
              <a:buClr>
                <a:srgbClr val="FFFF00"/>
              </a:buClr>
              <a:buFont typeface="Wingdings" pitchFamily="2" charset="2"/>
              <a:buChar char="Ø"/>
            </a:pPr>
            <a:r>
              <a:rPr lang="en-US" dirty="0">
                <a:solidFill>
                  <a:schemeClr val="bg1"/>
                </a:solidFill>
                <a:latin typeface="Times New Roman" pitchFamily="18" charset="0"/>
                <a:cs typeface="Times New Roman" pitchFamily="18" charset="0"/>
              </a:rPr>
              <a:t>It  can’t read or send emails.</a:t>
            </a:r>
          </a:p>
          <a:p>
            <a:pPr marL="285750" lvl="0" indent="-285750" defTabSz="457200">
              <a:buClr>
                <a:srgbClr val="FFFF00"/>
              </a:buClr>
              <a:buFont typeface="Wingdings" panose="05000000000000000000" pitchFamily="2" charset="2"/>
              <a:buChar char="ü"/>
            </a:pPr>
            <a:endParaRPr lang="en-US" sz="1800" i="1" dirty="0">
              <a:solidFill>
                <a:prstClr val="black"/>
              </a:solidFill>
              <a:latin typeface="Arial Rounded MT Bold" panose="020F0704030504030204" pitchFamily="34" charset="0"/>
            </a:endParaRPr>
          </a:p>
          <a:p>
            <a:pPr marL="342900" lvl="0" indent="-342900" defTabSz="457200">
              <a:buClr>
                <a:srgbClr val="FFFF00"/>
              </a:buClr>
              <a:buFont typeface="Wingdings" pitchFamily="2" charset="2"/>
              <a:buChar char="Ø"/>
            </a:pPr>
            <a:r>
              <a:rPr lang="en-US" dirty="0">
                <a:solidFill>
                  <a:schemeClr val="bg1"/>
                </a:solidFill>
                <a:latin typeface="Times New Roman" pitchFamily="18" charset="0"/>
                <a:cs typeface="Times New Roman" pitchFamily="18" charset="0"/>
              </a:rPr>
              <a:t>No assurance of your data’s security.</a:t>
            </a:r>
          </a:p>
          <a:p>
            <a:pPr marL="285750" lvl="0" indent="-285750" defTabSz="457200">
              <a:buClr>
                <a:srgbClr val="FFFF00"/>
              </a:buClr>
              <a:buFont typeface="Wingdings" panose="05000000000000000000" pitchFamily="2" charset="2"/>
              <a:buChar char="ü"/>
            </a:pPr>
            <a:endParaRPr lang="en-US" sz="1800" i="1" dirty="0">
              <a:solidFill>
                <a:prstClr val="black"/>
              </a:solidFill>
              <a:latin typeface="Arial Rounded MT Bold" panose="020F0704030504030204" pitchFamily="34" charset="0"/>
            </a:endParaRPr>
          </a:p>
        </p:txBody>
      </p:sp>
      <p:sp>
        <p:nvSpPr>
          <p:cNvPr id="4" name="Rectangle 3"/>
          <p:cNvSpPr/>
          <p:nvPr/>
        </p:nvSpPr>
        <p:spPr>
          <a:xfrm>
            <a:off x="3862164" y="710274"/>
            <a:ext cx="3185616" cy="646331"/>
          </a:xfrm>
          <a:prstGeom prst="rect">
            <a:avLst/>
          </a:prstGeom>
        </p:spPr>
        <p:txBody>
          <a:bodyPr wrap="none">
            <a:spAutoFit/>
          </a:bodyPr>
          <a:lstStyle/>
          <a:p>
            <a:pPr lvl="0" defTabSz="457200"/>
            <a:r>
              <a:rPr lang="en-US" sz="3600" b="1" u="sng" dirty="0" smtClean="0">
                <a:solidFill>
                  <a:schemeClr val="bg1"/>
                </a:solidFill>
                <a:latin typeface="Times New Roman" pitchFamily="18" charset="0"/>
                <a:cs typeface="Times New Roman" pitchFamily="18" charset="0"/>
              </a:rPr>
              <a:t>DRAWBACKS</a:t>
            </a:r>
            <a:endParaRPr lang="en-US" sz="3600" b="1" u="sng" dirty="0">
              <a:solidFill>
                <a:schemeClr val="bg1"/>
              </a:solidFill>
              <a:latin typeface="Times New Roman" pitchFamily="18" charset="0"/>
              <a:cs typeface="Times New Roman" pitchFamily="18" charset="0"/>
            </a:endParaRPr>
          </a:p>
        </p:txBody>
      </p:sp>
      <p:grpSp>
        <p:nvGrpSpPr>
          <p:cNvPr id="7" name="Group 6">
            <a:extLst>
              <a:ext uri="{FF2B5EF4-FFF2-40B4-BE49-F238E27FC236}">
                <a16:creationId xmlns:a16="http://schemas.microsoft.com/office/drawing/2014/main" xmlns="" id="{9A6DA1E2-6B91-4078-BC1E-2347114A1DC9}"/>
              </a:ext>
            </a:extLst>
          </p:cNvPr>
          <p:cNvGrpSpPr/>
          <p:nvPr/>
        </p:nvGrpSpPr>
        <p:grpSpPr>
          <a:xfrm>
            <a:off x="1858573" y="4149080"/>
            <a:ext cx="7915920" cy="1972725"/>
            <a:chOff x="1485900" y="2636911"/>
            <a:chExt cx="9460308" cy="2357601"/>
          </a:xfrm>
        </p:grpSpPr>
        <p:grpSp>
          <p:nvGrpSpPr>
            <p:cNvPr id="8" name="Group 7">
              <a:extLst>
                <a:ext uri="{FF2B5EF4-FFF2-40B4-BE49-F238E27FC236}">
                  <a16:creationId xmlns:a16="http://schemas.microsoft.com/office/drawing/2014/main" xmlns="" id="{92E3691E-8586-44E5-8D12-6D68E94EE9F7}"/>
                </a:ext>
              </a:extLst>
            </p:cNvPr>
            <p:cNvGrpSpPr/>
            <p:nvPr/>
          </p:nvGrpSpPr>
          <p:grpSpPr>
            <a:xfrm>
              <a:off x="1485900" y="2636911"/>
              <a:ext cx="8528816" cy="2357601"/>
              <a:chOff x="1541463" y="3026017"/>
              <a:chExt cx="7168874" cy="1981677"/>
            </a:xfrm>
          </p:grpSpPr>
          <p:sp>
            <p:nvSpPr>
              <p:cNvPr id="12" name="Freeform 5">
                <a:extLst>
                  <a:ext uri="{FF2B5EF4-FFF2-40B4-BE49-F238E27FC236}">
                    <a16:creationId xmlns:a16="http://schemas.microsoft.com/office/drawing/2014/main" xmlns="" id="{61F2D9AD-5CEE-4A05-83A3-058684F22E87}"/>
                  </a:ext>
                </a:extLst>
              </p:cNvPr>
              <p:cNvSpPr>
                <a:spLocks/>
              </p:cNvSpPr>
              <p:nvPr/>
            </p:nvSpPr>
            <p:spPr bwMode="auto">
              <a:xfrm>
                <a:off x="1541463" y="3026017"/>
                <a:ext cx="7008813" cy="1069975"/>
              </a:xfrm>
              <a:custGeom>
                <a:avLst/>
                <a:gdLst>
                  <a:gd name="T0" fmla="*/ 0 w 1557"/>
                  <a:gd name="T1" fmla="*/ 204 h 237"/>
                  <a:gd name="T2" fmla="*/ 160 w 1557"/>
                  <a:gd name="T3" fmla="*/ 138 h 237"/>
                  <a:gd name="T4" fmla="*/ 353 w 1557"/>
                  <a:gd name="T5" fmla="*/ 114 h 237"/>
                  <a:gd name="T6" fmla="*/ 521 w 1557"/>
                  <a:gd name="T7" fmla="*/ 74 h 237"/>
                  <a:gd name="T8" fmla="*/ 687 w 1557"/>
                  <a:gd name="T9" fmla="*/ 49 h 237"/>
                  <a:gd name="T10" fmla="*/ 952 w 1557"/>
                  <a:gd name="T11" fmla="*/ 126 h 237"/>
                  <a:gd name="T12" fmla="*/ 1169 w 1557"/>
                  <a:gd name="T13" fmla="*/ 140 h 237"/>
                  <a:gd name="T14" fmla="*/ 1280 w 1557"/>
                  <a:gd name="T15" fmla="*/ 138 h 237"/>
                  <a:gd name="T16" fmla="*/ 1404 w 1557"/>
                  <a:gd name="T17" fmla="*/ 180 h 237"/>
                  <a:gd name="T18" fmla="*/ 1557 w 1557"/>
                  <a:gd name="T19" fmla="*/ 204 h 237"/>
                  <a:gd name="T20" fmla="*/ 0 w 1557"/>
                  <a:gd name="T21"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7" h="237">
                    <a:moveTo>
                      <a:pt x="0" y="204"/>
                    </a:moveTo>
                    <a:cubicBezTo>
                      <a:pt x="0" y="204"/>
                      <a:pt x="104" y="212"/>
                      <a:pt x="160" y="138"/>
                    </a:cubicBezTo>
                    <a:cubicBezTo>
                      <a:pt x="216" y="65"/>
                      <a:pt x="271" y="84"/>
                      <a:pt x="353" y="114"/>
                    </a:cubicBezTo>
                    <a:cubicBezTo>
                      <a:pt x="436" y="145"/>
                      <a:pt x="471" y="120"/>
                      <a:pt x="521" y="74"/>
                    </a:cubicBezTo>
                    <a:cubicBezTo>
                      <a:pt x="572" y="29"/>
                      <a:pt x="628" y="0"/>
                      <a:pt x="687" y="49"/>
                    </a:cubicBezTo>
                    <a:cubicBezTo>
                      <a:pt x="745" y="98"/>
                      <a:pt x="828" y="237"/>
                      <a:pt x="952" y="126"/>
                    </a:cubicBezTo>
                    <a:cubicBezTo>
                      <a:pt x="1076" y="16"/>
                      <a:pt x="1127" y="107"/>
                      <a:pt x="1169" y="140"/>
                    </a:cubicBezTo>
                    <a:cubicBezTo>
                      <a:pt x="1212" y="173"/>
                      <a:pt x="1243" y="146"/>
                      <a:pt x="1280" y="138"/>
                    </a:cubicBezTo>
                    <a:cubicBezTo>
                      <a:pt x="1317" y="130"/>
                      <a:pt x="1363" y="160"/>
                      <a:pt x="1404" y="180"/>
                    </a:cubicBezTo>
                    <a:cubicBezTo>
                      <a:pt x="1445" y="200"/>
                      <a:pt x="1507" y="204"/>
                      <a:pt x="1557" y="204"/>
                    </a:cubicBezTo>
                    <a:lnTo>
                      <a:pt x="0" y="204"/>
                    </a:lnTo>
                    <a:close/>
                  </a:path>
                </a:pathLst>
              </a:custGeom>
              <a:gradFill>
                <a:gsLst>
                  <a:gs pos="0">
                    <a:schemeClr val="accent2">
                      <a:alpha val="40000"/>
                    </a:schemeClr>
                  </a:gs>
                  <a:gs pos="100000">
                    <a:schemeClr val="accent1">
                      <a:lumMod val="20000"/>
                      <a:lumOff val="80000"/>
                      <a:alpha val="8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3" name="Freeform 6">
                <a:extLst>
                  <a:ext uri="{FF2B5EF4-FFF2-40B4-BE49-F238E27FC236}">
                    <a16:creationId xmlns:a16="http://schemas.microsoft.com/office/drawing/2014/main" xmlns="" id="{9DBE7901-B3B3-4A71-A741-70971E3FA977}"/>
                  </a:ext>
                </a:extLst>
              </p:cNvPr>
              <p:cNvSpPr>
                <a:spLocks/>
              </p:cNvSpPr>
              <p:nvPr/>
            </p:nvSpPr>
            <p:spPr bwMode="auto">
              <a:xfrm>
                <a:off x="1903137" y="3942481"/>
                <a:ext cx="6807200" cy="1065213"/>
              </a:xfrm>
              <a:custGeom>
                <a:avLst/>
                <a:gdLst>
                  <a:gd name="T0" fmla="*/ 1512 w 1512"/>
                  <a:gd name="T1" fmla="*/ 0 h 236"/>
                  <a:gd name="T2" fmla="*/ 1427 w 1512"/>
                  <a:gd name="T3" fmla="*/ 21 h 236"/>
                  <a:gd name="T4" fmla="*/ 1324 w 1512"/>
                  <a:gd name="T5" fmla="*/ 134 h 236"/>
                  <a:gd name="T6" fmla="*/ 1123 w 1512"/>
                  <a:gd name="T7" fmla="*/ 90 h 236"/>
                  <a:gd name="T8" fmla="*/ 911 w 1512"/>
                  <a:gd name="T9" fmla="*/ 230 h 236"/>
                  <a:gd name="T10" fmla="*/ 681 w 1512"/>
                  <a:gd name="T11" fmla="*/ 34 h 236"/>
                  <a:gd name="T12" fmla="*/ 496 w 1512"/>
                  <a:gd name="T13" fmla="*/ 170 h 236"/>
                  <a:gd name="T14" fmla="*/ 388 w 1512"/>
                  <a:gd name="T15" fmla="*/ 108 h 236"/>
                  <a:gd name="T16" fmla="*/ 312 w 1512"/>
                  <a:gd name="T17" fmla="*/ 58 h 236"/>
                  <a:gd name="T18" fmla="*/ 168 w 1512"/>
                  <a:gd name="T19" fmla="*/ 56 h 236"/>
                  <a:gd name="T20" fmla="*/ 0 w 1512"/>
                  <a:gd name="T21" fmla="*/ 0 h 236"/>
                  <a:gd name="T22" fmla="*/ 1512 w 1512"/>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2" h="236">
                    <a:moveTo>
                      <a:pt x="1512" y="0"/>
                    </a:moveTo>
                    <a:cubicBezTo>
                      <a:pt x="1482" y="0"/>
                      <a:pt x="1454" y="4"/>
                      <a:pt x="1427" y="21"/>
                    </a:cubicBezTo>
                    <a:cubicBezTo>
                      <a:pt x="1382" y="49"/>
                      <a:pt x="1363" y="101"/>
                      <a:pt x="1324" y="134"/>
                    </a:cubicBezTo>
                    <a:cubicBezTo>
                      <a:pt x="1255" y="193"/>
                      <a:pt x="1191" y="92"/>
                      <a:pt x="1123" y="90"/>
                    </a:cubicBezTo>
                    <a:cubicBezTo>
                      <a:pt x="1059" y="87"/>
                      <a:pt x="1007" y="236"/>
                      <a:pt x="911" y="230"/>
                    </a:cubicBezTo>
                    <a:cubicBezTo>
                      <a:pt x="815" y="223"/>
                      <a:pt x="805" y="39"/>
                      <a:pt x="681" y="34"/>
                    </a:cubicBezTo>
                    <a:cubicBezTo>
                      <a:pt x="564" y="28"/>
                      <a:pt x="597" y="154"/>
                      <a:pt x="496" y="170"/>
                    </a:cubicBezTo>
                    <a:cubicBezTo>
                      <a:pt x="451" y="177"/>
                      <a:pt x="414" y="143"/>
                      <a:pt x="388" y="108"/>
                    </a:cubicBezTo>
                    <a:cubicBezTo>
                      <a:pt x="369" y="83"/>
                      <a:pt x="347" y="48"/>
                      <a:pt x="312" y="58"/>
                    </a:cubicBezTo>
                    <a:cubicBezTo>
                      <a:pt x="263" y="73"/>
                      <a:pt x="233" y="106"/>
                      <a:pt x="168" y="56"/>
                    </a:cubicBezTo>
                    <a:cubicBezTo>
                      <a:pt x="126" y="24"/>
                      <a:pt x="115" y="0"/>
                      <a:pt x="0" y="0"/>
                    </a:cubicBezTo>
                    <a:cubicBezTo>
                      <a:pt x="0" y="0"/>
                      <a:pt x="1509" y="0"/>
                      <a:pt x="1512" y="0"/>
                    </a:cubicBezTo>
                    <a:close/>
                  </a:path>
                </a:pathLst>
              </a:custGeom>
              <a:gradFill>
                <a:gsLst>
                  <a:gs pos="0">
                    <a:schemeClr val="accent2">
                      <a:alpha val="40000"/>
                    </a:schemeClr>
                  </a:gs>
                  <a:gs pos="100000">
                    <a:schemeClr val="accent2">
                      <a:lumMod val="20000"/>
                      <a:lumOff val="80000"/>
                      <a:alpha val="7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xmlns="" id="{B9836D8B-AE6A-47FC-B309-2216E1227D36}"/>
                </a:ext>
              </a:extLst>
            </p:cNvPr>
            <p:cNvGrpSpPr/>
            <p:nvPr/>
          </p:nvGrpSpPr>
          <p:grpSpPr>
            <a:xfrm>
              <a:off x="2619148" y="2645284"/>
              <a:ext cx="8327060" cy="2170992"/>
              <a:chOff x="3648075" y="1253226"/>
              <a:chExt cx="6999288" cy="1824823"/>
            </a:xfrm>
          </p:grpSpPr>
          <p:sp>
            <p:nvSpPr>
              <p:cNvPr id="10" name="Freeform 7">
                <a:extLst>
                  <a:ext uri="{FF2B5EF4-FFF2-40B4-BE49-F238E27FC236}">
                    <a16:creationId xmlns:a16="http://schemas.microsoft.com/office/drawing/2014/main" xmlns="" id="{528E77E6-1F70-46AB-89C0-181675AB0501}"/>
                  </a:ext>
                </a:extLst>
              </p:cNvPr>
              <p:cNvSpPr>
                <a:spLocks/>
              </p:cNvSpPr>
              <p:nvPr/>
            </p:nvSpPr>
            <p:spPr bwMode="auto">
              <a:xfrm>
                <a:off x="3648075" y="1253226"/>
                <a:ext cx="6675438" cy="938213"/>
              </a:xfrm>
              <a:custGeom>
                <a:avLst/>
                <a:gdLst>
                  <a:gd name="T0" fmla="*/ 0 w 1483"/>
                  <a:gd name="T1" fmla="*/ 204 h 208"/>
                  <a:gd name="T2" fmla="*/ 129 w 1483"/>
                  <a:gd name="T3" fmla="*/ 154 h 208"/>
                  <a:gd name="T4" fmla="*/ 312 w 1483"/>
                  <a:gd name="T5" fmla="*/ 94 h 208"/>
                  <a:gd name="T6" fmla="*/ 511 w 1483"/>
                  <a:gd name="T7" fmla="*/ 75 h 208"/>
                  <a:gd name="T8" fmla="*/ 659 w 1483"/>
                  <a:gd name="T9" fmla="*/ 38 h 208"/>
                  <a:gd name="T10" fmla="*/ 810 w 1483"/>
                  <a:gd name="T11" fmla="*/ 157 h 208"/>
                  <a:gd name="T12" fmla="*/ 1044 w 1483"/>
                  <a:gd name="T13" fmla="*/ 75 h 208"/>
                  <a:gd name="T14" fmla="*/ 1209 w 1483"/>
                  <a:gd name="T15" fmla="*/ 150 h 208"/>
                  <a:gd name="T16" fmla="*/ 1365 w 1483"/>
                  <a:gd name="T17" fmla="*/ 159 h 208"/>
                  <a:gd name="T18" fmla="*/ 1483 w 1483"/>
                  <a:gd name="T19" fmla="*/ 204 h 208"/>
                  <a:gd name="T20" fmla="*/ 0 w 1483"/>
                  <a:gd name="T21" fmla="*/ 2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3" h="208">
                    <a:moveTo>
                      <a:pt x="0" y="204"/>
                    </a:moveTo>
                    <a:cubicBezTo>
                      <a:pt x="0" y="204"/>
                      <a:pt x="82" y="199"/>
                      <a:pt x="129" y="154"/>
                    </a:cubicBezTo>
                    <a:cubicBezTo>
                      <a:pt x="189" y="98"/>
                      <a:pt x="235" y="49"/>
                      <a:pt x="312" y="94"/>
                    </a:cubicBezTo>
                    <a:cubicBezTo>
                      <a:pt x="397" y="143"/>
                      <a:pt x="427" y="149"/>
                      <a:pt x="511" y="75"/>
                    </a:cubicBezTo>
                    <a:cubicBezTo>
                      <a:pt x="595" y="0"/>
                      <a:pt x="629" y="14"/>
                      <a:pt x="659" y="38"/>
                    </a:cubicBezTo>
                    <a:cubicBezTo>
                      <a:pt x="704" y="75"/>
                      <a:pt x="731" y="146"/>
                      <a:pt x="810" y="157"/>
                    </a:cubicBezTo>
                    <a:cubicBezTo>
                      <a:pt x="889" y="168"/>
                      <a:pt x="945" y="58"/>
                      <a:pt x="1044" y="75"/>
                    </a:cubicBezTo>
                    <a:cubicBezTo>
                      <a:pt x="1136" y="90"/>
                      <a:pt x="1113" y="161"/>
                      <a:pt x="1209" y="150"/>
                    </a:cubicBezTo>
                    <a:cubicBezTo>
                      <a:pt x="1273" y="143"/>
                      <a:pt x="1290" y="110"/>
                      <a:pt x="1365" y="159"/>
                    </a:cubicBezTo>
                    <a:cubicBezTo>
                      <a:pt x="1441" y="208"/>
                      <a:pt x="1483" y="204"/>
                      <a:pt x="1483" y="204"/>
                    </a:cubicBezTo>
                    <a:lnTo>
                      <a:pt x="0" y="204"/>
                    </a:lnTo>
                    <a:close/>
                  </a:path>
                </a:pathLst>
              </a:custGeom>
              <a:gradFill>
                <a:gsLst>
                  <a:gs pos="0">
                    <a:schemeClr val="accent2"/>
                  </a:gs>
                  <a:gs pos="100000">
                    <a:schemeClr val="accent1">
                      <a:alpha val="3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1" name="Freeform 8">
                <a:extLst>
                  <a:ext uri="{FF2B5EF4-FFF2-40B4-BE49-F238E27FC236}">
                    <a16:creationId xmlns:a16="http://schemas.microsoft.com/office/drawing/2014/main" xmlns="" id="{717DF1AD-F42C-4211-AFAF-0BA95AFA022A}"/>
                  </a:ext>
                </a:extLst>
              </p:cNvPr>
              <p:cNvSpPr>
                <a:spLocks/>
              </p:cNvSpPr>
              <p:nvPr/>
            </p:nvSpPr>
            <p:spPr bwMode="auto">
              <a:xfrm>
                <a:off x="3878263" y="2162061"/>
                <a:ext cx="6769100" cy="915988"/>
              </a:xfrm>
              <a:custGeom>
                <a:avLst/>
                <a:gdLst>
                  <a:gd name="T0" fmla="*/ 0 w 1504"/>
                  <a:gd name="T1" fmla="*/ 2 h 203"/>
                  <a:gd name="T2" fmla="*/ 98 w 1504"/>
                  <a:gd name="T3" fmla="*/ 23 h 203"/>
                  <a:gd name="T4" fmla="*/ 233 w 1504"/>
                  <a:gd name="T5" fmla="*/ 61 h 203"/>
                  <a:gd name="T6" fmla="*/ 343 w 1504"/>
                  <a:gd name="T7" fmla="*/ 74 h 203"/>
                  <a:gd name="T8" fmla="*/ 495 w 1504"/>
                  <a:gd name="T9" fmla="*/ 115 h 203"/>
                  <a:gd name="T10" fmla="*/ 650 w 1504"/>
                  <a:gd name="T11" fmla="*/ 30 h 203"/>
                  <a:gd name="T12" fmla="*/ 864 w 1504"/>
                  <a:gd name="T13" fmla="*/ 177 h 203"/>
                  <a:gd name="T14" fmla="*/ 1096 w 1504"/>
                  <a:gd name="T15" fmla="*/ 68 h 203"/>
                  <a:gd name="T16" fmla="*/ 1250 w 1504"/>
                  <a:gd name="T17" fmla="*/ 115 h 203"/>
                  <a:gd name="T18" fmla="*/ 1504 w 1504"/>
                  <a:gd name="T19" fmla="*/ 2 h 203"/>
                  <a:gd name="T20" fmla="*/ 0 w 1504"/>
                  <a:gd name="T21" fmla="*/ 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4" h="203">
                    <a:moveTo>
                      <a:pt x="0" y="2"/>
                    </a:moveTo>
                    <a:cubicBezTo>
                      <a:pt x="0" y="2"/>
                      <a:pt x="53" y="0"/>
                      <a:pt x="98" y="23"/>
                    </a:cubicBezTo>
                    <a:cubicBezTo>
                      <a:pt x="143" y="46"/>
                      <a:pt x="167" y="82"/>
                      <a:pt x="233" y="61"/>
                    </a:cubicBezTo>
                    <a:cubicBezTo>
                      <a:pt x="299" y="40"/>
                      <a:pt x="308" y="37"/>
                      <a:pt x="343" y="74"/>
                    </a:cubicBezTo>
                    <a:cubicBezTo>
                      <a:pt x="378" y="111"/>
                      <a:pt x="415" y="140"/>
                      <a:pt x="495" y="115"/>
                    </a:cubicBezTo>
                    <a:cubicBezTo>
                      <a:pt x="575" y="90"/>
                      <a:pt x="552" y="25"/>
                      <a:pt x="650" y="30"/>
                    </a:cubicBezTo>
                    <a:cubicBezTo>
                      <a:pt x="748" y="35"/>
                      <a:pt x="740" y="151"/>
                      <a:pt x="864" y="177"/>
                    </a:cubicBezTo>
                    <a:cubicBezTo>
                      <a:pt x="988" y="203"/>
                      <a:pt x="1017" y="56"/>
                      <a:pt x="1096" y="68"/>
                    </a:cubicBezTo>
                    <a:cubicBezTo>
                      <a:pt x="1175" y="80"/>
                      <a:pt x="1165" y="114"/>
                      <a:pt x="1250" y="115"/>
                    </a:cubicBezTo>
                    <a:cubicBezTo>
                      <a:pt x="1335" y="116"/>
                      <a:pt x="1326" y="3"/>
                      <a:pt x="1504" y="2"/>
                    </a:cubicBezTo>
                    <a:lnTo>
                      <a:pt x="0" y="2"/>
                    </a:lnTo>
                    <a:close/>
                  </a:path>
                </a:pathLst>
              </a:custGeom>
              <a:gradFill>
                <a:gsLst>
                  <a:gs pos="0">
                    <a:schemeClr val="accent4">
                      <a:alpha val="20000"/>
                    </a:schemeClr>
                  </a:gs>
                  <a:gs pos="100000">
                    <a:schemeClr val="bg1">
                      <a:alpha val="40000"/>
                    </a:scheme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spTree>
    <p:extLst>
      <p:ext uri="{BB962C8B-B14F-4D97-AF65-F5344CB8AC3E}">
        <p14:creationId xmlns:p14="http://schemas.microsoft.com/office/powerpoint/2010/main" val="66801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
              <a:schemeClr val="accent2"/>
            </a:gs>
            <a:gs pos="94000">
              <a:schemeClr val="accent3"/>
            </a:gs>
          </a:gsLst>
          <a:lin ang="2700000" scaled="1"/>
        </a:gra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xmlns="" id="{9F81AB2C-283E-4E2D-9856-FF002C2E4CF0}"/>
              </a:ext>
            </a:extLst>
          </p:cNvPr>
          <p:cNvSpPr>
            <a:spLocks noChangeArrowheads="1"/>
          </p:cNvSpPr>
          <p:nvPr/>
        </p:nvSpPr>
        <p:spPr bwMode="auto">
          <a:xfrm>
            <a:off x="10399536" y="4783595"/>
            <a:ext cx="1338490" cy="1339710"/>
          </a:xfrm>
          <a:prstGeom prst="ellipse">
            <a:avLst/>
          </a:prstGeom>
          <a:solidFill>
            <a:schemeClr val="accent2">
              <a:lumMod val="75000"/>
            </a:schemeClr>
          </a:solidFill>
          <a:ln>
            <a:noFill/>
          </a:ln>
          <a:effectLst>
            <a:glow rad="1397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en-IN" dirty="0"/>
          </a:p>
        </p:txBody>
      </p:sp>
      <p:grpSp>
        <p:nvGrpSpPr>
          <p:cNvPr id="18" name="Group 17">
            <a:extLst>
              <a:ext uri="{FF2B5EF4-FFF2-40B4-BE49-F238E27FC236}">
                <a16:creationId xmlns:a16="http://schemas.microsoft.com/office/drawing/2014/main" xmlns="" id="{167A2540-D19F-4979-8D85-7B6A1484B41B}"/>
              </a:ext>
            </a:extLst>
          </p:cNvPr>
          <p:cNvGrpSpPr/>
          <p:nvPr/>
        </p:nvGrpSpPr>
        <p:grpSpPr>
          <a:xfrm>
            <a:off x="10874477" y="5104789"/>
            <a:ext cx="401336" cy="697321"/>
            <a:chOff x="5893744" y="1229264"/>
            <a:chExt cx="401336" cy="697321"/>
          </a:xfrm>
        </p:grpSpPr>
        <p:grpSp>
          <p:nvGrpSpPr>
            <p:cNvPr id="15" name="Group 14">
              <a:extLst>
                <a:ext uri="{FF2B5EF4-FFF2-40B4-BE49-F238E27FC236}">
                  <a16:creationId xmlns:a16="http://schemas.microsoft.com/office/drawing/2014/main" xmlns="" id="{1BFC6C01-7E37-43EA-9A99-D653846A4897}"/>
                </a:ext>
              </a:extLst>
            </p:cNvPr>
            <p:cNvGrpSpPr/>
            <p:nvPr/>
          </p:nvGrpSpPr>
          <p:grpSpPr>
            <a:xfrm>
              <a:off x="5893744" y="1229264"/>
              <a:ext cx="401336" cy="697321"/>
              <a:chOff x="5778500" y="1427163"/>
              <a:chExt cx="635000" cy="1103313"/>
            </a:xfrm>
          </p:grpSpPr>
          <p:sp>
            <p:nvSpPr>
              <p:cNvPr id="16" name="Freeform 15">
                <a:extLst>
                  <a:ext uri="{FF2B5EF4-FFF2-40B4-BE49-F238E27FC236}">
                    <a16:creationId xmlns:a16="http://schemas.microsoft.com/office/drawing/2014/main" xmlns="" id="{3EBCFB0F-11E0-4022-89A7-83AB7F77B4B6}"/>
                  </a:ext>
                </a:extLst>
              </p:cNvPr>
              <p:cNvSpPr>
                <a:spLocks noEditPoints="1"/>
              </p:cNvSpPr>
              <p:nvPr/>
            </p:nvSpPr>
            <p:spPr bwMode="auto">
              <a:xfrm>
                <a:off x="5886450" y="1427163"/>
                <a:ext cx="420688" cy="841375"/>
              </a:xfrm>
              <a:custGeom>
                <a:avLst/>
                <a:gdLst>
                  <a:gd name="T0" fmla="*/ 7 w 110"/>
                  <a:gd name="T1" fmla="*/ 169 h 221"/>
                  <a:gd name="T2" fmla="*/ 107 w 110"/>
                  <a:gd name="T3" fmla="*/ 152 h 221"/>
                  <a:gd name="T4" fmla="*/ 107 w 110"/>
                  <a:gd name="T5" fmla="*/ 150 h 221"/>
                  <a:gd name="T6" fmla="*/ 107 w 110"/>
                  <a:gd name="T7" fmla="*/ 103 h 221"/>
                  <a:gd name="T8" fmla="*/ 103 w 110"/>
                  <a:gd name="T9" fmla="*/ 52 h 221"/>
                  <a:gd name="T10" fmla="*/ 3 w 110"/>
                  <a:gd name="T11" fmla="*/ 71 h 221"/>
                  <a:gd name="T12" fmla="*/ 3 w 110"/>
                  <a:gd name="T13" fmla="*/ 118 h 221"/>
                  <a:gd name="T14" fmla="*/ 7 w 110"/>
                  <a:gd name="T15" fmla="*/ 169 h 221"/>
                  <a:gd name="T16" fmla="*/ 18 w 110"/>
                  <a:gd name="T17" fmla="*/ 71 h 221"/>
                  <a:gd name="T18" fmla="*/ 75 w 110"/>
                  <a:gd name="T19" fmla="*/ 40 h 221"/>
                  <a:gd name="T20" fmla="*/ 92 w 110"/>
                  <a:gd name="T21" fmla="*/ 82 h 221"/>
                  <a:gd name="T22" fmla="*/ 92 w 110"/>
                  <a:gd name="T23" fmla="*/ 150 h 221"/>
                  <a:gd name="T24" fmla="*/ 35 w 110"/>
                  <a:gd name="T25" fmla="*/ 181 h 221"/>
                  <a:gd name="T26" fmla="*/ 18 w 110"/>
                  <a:gd name="T27" fmla="*/ 139 h 221"/>
                  <a:gd name="T28" fmla="*/ 18 w 110"/>
                  <a:gd name="T29" fmla="*/ 7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221">
                    <a:moveTo>
                      <a:pt x="7" y="169"/>
                    </a:moveTo>
                    <a:cubicBezTo>
                      <a:pt x="29" y="221"/>
                      <a:pt x="102" y="206"/>
                      <a:pt x="107" y="152"/>
                    </a:cubicBezTo>
                    <a:cubicBezTo>
                      <a:pt x="107" y="151"/>
                      <a:pt x="107" y="151"/>
                      <a:pt x="107" y="150"/>
                    </a:cubicBezTo>
                    <a:cubicBezTo>
                      <a:pt x="107" y="134"/>
                      <a:pt x="107" y="119"/>
                      <a:pt x="107" y="103"/>
                    </a:cubicBezTo>
                    <a:cubicBezTo>
                      <a:pt x="107" y="87"/>
                      <a:pt x="110" y="67"/>
                      <a:pt x="103" y="52"/>
                    </a:cubicBezTo>
                    <a:cubicBezTo>
                      <a:pt x="81" y="0"/>
                      <a:pt x="6" y="16"/>
                      <a:pt x="3" y="71"/>
                    </a:cubicBezTo>
                    <a:cubicBezTo>
                      <a:pt x="2" y="87"/>
                      <a:pt x="3" y="103"/>
                      <a:pt x="3" y="118"/>
                    </a:cubicBezTo>
                    <a:cubicBezTo>
                      <a:pt x="3" y="134"/>
                      <a:pt x="0" y="154"/>
                      <a:pt x="7" y="169"/>
                    </a:cubicBezTo>
                    <a:close/>
                    <a:moveTo>
                      <a:pt x="18" y="71"/>
                    </a:moveTo>
                    <a:cubicBezTo>
                      <a:pt x="18" y="41"/>
                      <a:pt x="50" y="26"/>
                      <a:pt x="75" y="40"/>
                    </a:cubicBezTo>
                    <a:cubicBezTo>
                      <a:pt x="91" y="49"/>
                      <a:pt x="92" y="66"/>
                      <a:pt x="92" y="82"/>
                    </a:cubicBezTo>
                    <a:cubicBezTo>
                      <a:pt x="92" y="105"/>
                      <a:pt x="92" y="127"/>
                      <a:pt x="92" y="150"/>
                    </a:cubicBezTo>
                    <a:cubicBezTo>
                      <a:pt x="90" y="180"/>
                      <a:pt x="61" y="196"/>
                      <a:pt x="35" y="181"/>
                    </a:cubicBezTo>
                    <a:cubicBezTo>
                      <a:pt x="19" y="172"/>
                      <a:pt x="18" y="155"/>
                      <a:pt x="18" y="139"/>
                    </a:cubicBezTo>
                    <a:cubicBezTo>
                      <a:pt x="18" y="117"/>
                      <a:pt x="18" y="94"/>
                      <a:pt x="18" y="7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7" name="Freeform 16">
                <a:extLst>
                  <a:ext uri="{FF2B5EF4-FFF2-40B4-BE49-F238E27FC236}">
                    <a16:creationId xmlns:a16="http://schemas.microsoft.com/office/drawing/2014/main" xmlns="" id="{5E92907F-FE2F-4906-A569-F994AA9DBAF1}"/>
                  </a:ext>
                </a:extLst>
              </p:cNvPr>
              <p:cNvSpPr>
                <a:spLocks/>
              </p:cNvSpPr>
              <p:nvPr/>
            </p:nvSpPr>
            <p:spPr bwMode="auto">
              <a:xfrm>
                <a:off x="5778500" y="1971676"/>
                <a:ext cx="635000" cy="558800"/>
              </a:xfrm>
              <a:custGeom>
                <a:avLst/>
                <a:gdLst>
                  <a:gd name="T0" fmla="*/ 166 w 166"/>
                  <a:gd name="T1" fmla="*/ 9 h 147"/>
                  <a:gd name="T2" fmla="*/ 151 w 166"/>
                  <a:gd name="T3" fmla="*/ 9 h 147"/>
                  <a:gd name="T4" fmla="*/ 83 w 166"/>
                  <a:gd name="T5" fmla="*/ 77 h 147"/>
                  <a:gd name="T6" fmla="*/ 15 w 166"/>
                  <a:gd name="T7" fmla="*/ 9 h 147"/>
                  <a:gd name="T8" fmla="*/ 0 w 166"/>
                  <a:gd name="T9" fmla="*/ 9 h 147"/>
                  <a:gd name="T10" fmla="*/ 76 w 166"/>
                  <a:gd name="T11" fmla="*/ 92 h 147"/>
                  <a:gd name="T12" fmla="*/ 76 w 166"/>
                  <a:gd name="T13" fmla="*/ 138 h 147"/>
                  <a:gd name="T14" fmla="*/ 91 w 166"/>
                  <a:gd name="T15" fmla="*/ 138 h 147"/>
                  <a:gd name="T16" fmla="*/ 91 w 166"/>
                  <a:gd name="T17" fmla="*/ 92 h 147"/>
                  <a:gd name="T18" fmla="*/ 166 w 166"/>
                  <a:gd name="T19" fmla="*/ 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47">
                    <a:moveTo>
                      <a:pt x="166" y="9"/>
                    </a:moveTo>
                    <a:cubicBezTo>
                      <a:pt x="166" y="0"/>
                      <a:pt x="151" y="0"/>
                      <a:pt x="151" y="9"/>
                    </a:cubicBezTo>
                    <a:cubicBezTo>
                      <a:pt x="149" y="47"/>
                      <a:pt x="121" y="76"/>
                      <a:pt x="83" y="77"/>
                    </a:cubicBezTo>
                    <a:cubicBezTo>
                      <a:pt x="45" y="79"/>
                      <a:pt x="17" y="45"/>
                      <a:pt x="15" y="9"/>
                    </a:cubicBezTo>
                    <a:cubicBezTo>
                      <a:pt x="15" y="0"/>
                      <a:pt x="0" y="0"/>
                      <a:pt x="0" y="9"/>
                    </a:cubicBezTo>
                    <a:cubicBezTo>
                      <a:pt x="2" y="53"/>
                      <a:pt x="33" y="87"/>
                      <a:pt x="76" y="92"/>
                    </a:cubicBezTo>
                    <a:cubicBezTo>
                      <a:pt x="76" y="107"/>
                      <a:pt x="76" y="122"/>
                      <a:pt x="76" y="138"/>
                    </a:cubicBezTo>
                    <a:cubicBezTo>
                      <a:pt x="76" y="147"/>
                      <a:pt x="91" y="147"/>
                      <a:pt x="91" y="138"/>
                    </a:cubicBezTo>
                    <a:cubicBezTo>
                      <a:pt x="91" y="122"/>
                      <a:pt x="91" y="107"/>
                      <a:pt x="91" y="92"/>
                    </a:cubicBezTo>
                    <a:cubicBezTo>
                      <a:pt x="133" y="89"/>
                      <a:pt x="164" y="51"/>
                      <a:pt x="166" y="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3" name="Rectangle: Rounded Corners 2">
              <a:extLst>
                <a:ext uri="{FF2B5EF4-FFF2-40B4-BE49-F238E27FC236}">
                  <a16:creationId xmlns:a16="http://schemas.microsoft.com/office/drawing/2014/main" xmlns="" id="{AC4F6CAB-A034-400F-AE57-259D21013700}"/>
                </a:ext>
              </a:extLst>
            </p:cNvPr>
            <p:cNvSpPr/>
            <p:nvPr/>
          </p:nvSpPr>
          <p:spPr>
            <a:xfrm>
              <a:off x="5985004" y="1293777"/>
              <a:ext cx="218816" cy="4069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3"/>
          <p:cNvSpPr/>
          <p:nvPr/>
        </p:nvSpPr>
        <p:spPr>
          <a:xfrm>
            <a:off x="1029447" y="1268760"/>
            <a:ext cx="9706225" cy="4598182"/>
          </a:xfrm>
          <a:prstGeom prst="rect">
            <a:avLst/>
          </a:prstGeom>
        </p:spPr>
        <p:txBody>
          <a:bodyPr wrap="square">
            <a:spAutoFit/>
          </a:bodyPr>
          <a:lstStyle/>
          <a:p>
            <a:pPr marL="274320" lvl="0" indent="-274320" algn="just" defTabSz="914400">
              <a:spcBef>
                <a:spcPct val="20000"/>
              </a:spcBef>
              <a:buClr>
                <a:srgbClr val="0BD0D9"/>
              </a:buClr>
              <a:buSzPct val="95000"/>
              <a:buFont typeface="Wingdings 2"/>
              <a:buChar char=""/>
            </a:pPr>
            <a:r>
              <a:rPr lang="en-US" dirty="0">
                <a:solidFill>
                  <a:schemeClr val="bg1"/>
                </a:solidFill>
                <a:latin typeface="Times New Roman" pitchFamily="18" charset="0"/>
                <a:cs typeface="Times New Roman" pitchFamily="18" charset="0"/>
              </a:rPr>
              <a:t>The work started with analyzing the audio commands given by the users through the microphone.</a:t>
            </a:r>
          </a:p>
          <a:p>
            <a:pPr marL="274320" lvl="0" indent="-274320" algn="just" defTabSz="914400">
              <a:spcBef>
                <a:spcPct val="20000"/>
              </a:spcBef>
              <a:buClr>
                <a:srgbClr val="0BD0D9"/>
              </a:buClr>
              <a:buSzPct val="95000"/>
              <a:buFont typeface="Wingdings 2"/>
              <a:buChar char=""/>
            </a:pPr>
            <a:endParaRPr lang="en-US" dirty="0">
              <a:solidFill>
                <a:schemeClr val="bg1"/>
              </a:solidFill>
              <a:latin typeface="Times New Roman" pitchFamily="18" charset="0"/>
              <a:cs typeface="Times New Roman" pitchFamily="18" charset="0"/>
            </a:endParaRPr>
          </a:p>
          <a:p>
            <a:pPr marL="274320" lvl="0" indent="-274320" algn="just" defTabSz="914400">
              <a:spcBef>
                <a:spcPct val="20000"/>
              </a:spcBef>
              <a:buClr>
                <a:srgbClr val="0BD0D9"/>
              </a:buClr>
              <a:buSzPct val="95000"/>
              <a:buFont typeface="Wingdings 2"/>
              <a:buChar char=""/>
            </a:pPr>
            <a:r>
              <a:rPr lang="en-US" dirty="0">
                <a:solidFill>
                  <a:schemeClr val="bg1"/>
                </a:solidFill>
                <a:latin typeface="Times New Roman" pitchFamily="18" charset="0"/>
                <a:cs typeface="Times New Roman" pitchFamily="18" charset="0"/>
              </a:rPr>
              <a:t>This can be anything like getting any information, operating a computer’s internal files etc.</a:t>
            </a:r>
          </a:p>
          <a:p>
            <a:pPr marL="274320" lvl="0" indent="-274320" algn="just" defTabSz="914400">
              <a:spcBef>
                <a:spcPct val="20000"/>
              </a:spcBef>
              <a:buClr>
                <a:srgbClr val="0BD0D9"/>
              </a:buClr>
              <a:buSzPct val="95000"/>
              <a:buFont typeface="Wingdings 2"/>
              <a:buChar char=""/>
            </a:pPr>
            <a:endParaRPr lang="en-US" dirty="0">
              <a:solidFill>
                <a:schemeClr val="bg1"/>
              </a:solidFill>
              <a:latin typeface="Times New Roman" pitchFamily="18" charset="0"/>
              <a:cs typeface="Times New Roman" pitchFamily="18" charset="0"/>
            </a:endParaRPr>
          </a:p>
          <a:p>
            <a:pPr marL="274320" lvl="0" indent="-274320" algn="just" defTabSz="914400">
              <a:spcBef>
                <a:spcPct val="20000"/>
              </a:spcBef>
              <a:buClr>
                <a:srgbClr val="0BD0D9"/>
              </a:buClr>
              <a:buSzPct val="95000"/>
              <a:buFont typeface="Wingdings 2"/>
              <a:buChar char=""/>
            </a:pPr>
            <a:r>
              <a:rPr lang="en-US" dirty="0">
                <a:solidFill>
                  <a:schemeClr val="bg1"/>
                </a:solidFill>
                <a:latin typeface="Times New Roman" pitchFamily="18" charset="0"/>
                <a:cs typeface="Times New Roman" pitchFamily="18" charset="0"/>
              </a:rPr>
              <a:t>This voice assistant can work with internet or without internet. In the mode of using this voice assistance without internet you can not able to you certain commands working based on the internet.</a:t>
            </a:r>
          </a:p>
          <a:p>
            <a:pPr marL="274320" lvl="0" indent="-274320" algn="just" defTabSz="914400">
              <a:spcBef>
                <a:spcPct val="20000"/>
              </a:spcBef>
              <a:buClr>
                <a:srgbClr val="0BD0D9"/>
              </a:buClr>
              <a:buSzPct val="95000"/>
              <a:buFont typeface="Wingdings 2"/>
              <a:buChar char=""/>
            </a:pPr>
            <a:endParaRPr lang="en-US" dirty="0">
              <a:solidFill>
                <a:schemeClr val="bg1"/>
              </a:solidFill>
              <a:latin typeface="Times New Roman" pitchFamily="18" charset="0"/>
              <a:cs typeface="Times New Roman" pitchFamily="18" charset="0"/>
            </a:endParaRPr>
          </a:p>
          <a:p>
            <a:pPr marL="274320" lvl="0" indent="-274320" algn="just" defTabSz="914400">
              <a:spcBef>
                <a:spcPct val="20000"/>
              </a:spcBef>
              <a:buClr>
                <a:srgbClr val="0BD0D9"/>
              </a:buClr>
              <a:buSzPct val="95000"/>
              <a:buFont typeface="Wingdings 2"/>
              <a:buChar char=""/>
            </a:pPr>
            <a:r>
              <a:rPr lang="en-US" dirty="0">
                <a:solidFill>
                  <a:schemeClr val="bg1"/>
                </a:solidFill>
                <a:latin typeface="Times New Roman" pitchFamily="18" charset="0"/>
                <a:cs typeface="Times New Roman" pitchFamily="18" charset="0"/>
              </a:rPr>
              <a:t>The most of the commands will works on the mode of without internet.</a:t>
            </a:r>
            <a:endParaRPr lang="en-US" dirty="0">
              <a:solidFill>
                <a:schemeClr val="bg1"/>
              </a:solidFill>
              <a:latin typeface="Times New Roman" pitchFamily="18" charset="0"/>
              <a:cs typeface="Times New Roman" pitchFamily="18" charset="0"/>
            </a:endParaRPr>
          </a:p>
        </p:txBody>
      </p:sp>
      <p:sp>
        <p:nvSpPr>
          <p:cNvPr id="7" name="Rectangle 6"/>
          <p:cNvSpPr/>
          <p:nvPr/>
        </p:nvSpPr>
        <p:spPr>
          <a:xfrm>
            <a:off x="3646140" y="476672"/>
            <a:ext cx="4711546" cy="646331"/>
          </a:xfrm>
          <a:prstGeom prst="rect">
            <a:avLst/>
          </a:prstGeom>
        </p:spPr>
        <p:txBody>
          <a:bodyPr wrap="none">
            <a:spAutoFit/>
          </a:bodyPr>
          <a:lstStyle/>
          <a:p>
            <a:pPr lvl="0" defTabSz="457200"/>
            <a:r>
              <a:rPr lang="en-US" sz="3600" b="1" u="sng" dirty="0" smtClean="0">
                <a:solidFill>
                  <a:prstClr val="white"/>
                </a:solidFill>
                <a:latin typeface="Times New Roman" pitchFamily="18" charset="0"/>
                <a:cs typeface="Times New Roman" pitchFamily="18" charset="0"/>
              </a:rPr>
              <a:t>PROPOSED SYSTEM</a:t>
            </a:r>
            <a:endParaRPr lang="en-US" sz="3600" b="1" u="sng" dirty="0">
              <a:solidFill>
                <a:prstClr val="white"/>
              </a:solidFill>
              <a:latin typeface="Times New Roman" pitchFamily="18" charset="0"/>
              <a:cs typeface="Times New Roman" pitchFamily="18" charset="0"/>
            </a:endParaRPr>
          </a:p>
        </p:txBody>
      </p:sp>
    </p:spTree>
    <p:extLst>
      <p:ext uri="{BB962C8B-B14F-4D97-AF65-F5344CB8AC3E}">
        <p14:creationId xmlns:p14="http://schemas.microsoft.com/office/powerpoint/2010/main" val="1301500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jpeg" descr="VOICE ASSIST 2.PNG"/>
          <p:cNvPicPr>
            <a:picLocks/>
          </p:cNvPicPr>
          <p:nvPr/>
        </p:nvPicPr>
        <p:blipFill>
          <a:blip r:embed="rId2" cstate="print"/>
          <a:stretch>
            <a:fillRect/>
          </a:stretch>
        </p:blipFill>
        <p:spPr>
          <a:xfrm>
            <a:off x="1845940" y="1988840"/>
            <a:ext cx="8288635" cy="3816424"/>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9916" y="1916832"/>
            <a:ext cx="1274737" cy="1152128"/>
          </a:xfrm>
          <a:prstGeom prst="rect">
            <a:avLst/>
          </a:prstGeom>
        </p:spPr>
      </p:pic>
      <p:sp>
        <p:nvSpPr>
          <p:cNvPr id="9" name="Rectangle 8"/>
          <p:cNvSpPr/>
          <p:nvPr/>
        </p:nvSpPr>
        <p:spPr>
          <a:xfrm>
            <a:off x="3018834" y="692696"/>
            <a:ext cx="6058262" cy="646331"/>
          </a:xfrm>
          <a:prstGeom prst="rect">
            <a:avLst/>
          </a:prstGeom>
        </p:spPr>
        <p:txBody>
          <a:bodyPr wrap="none">
            <a:spAutoFit/>
          </a:bodyPr>
          <a:lstStyle/>
          <a:p>
            <a:pPr lvl="0"/>
            <a:r>
              <a:rPr lang="en-US" sz="3600" b="1" u="sng" dirty="0" smtClean="0">
                <a:solidFill>
                  <a:prstClr val="black"/>
                </a:solidFill>
                <a:latin typeface="Times New Roman" pitchFamily="18" charset="0"/>
                <a:cs typeface="Times New Roman" pitchFamily="18" charset="0"/>
              </a:rPr>
              <a:t>SYSTEM ARCHITECTURE</a:t>
            </a:r>
            <a:endParaRPr lang="en-US" sz="3600" b="1" u="sng"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3771928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Oval 59">
            <a:extLst>
              <a:ext uri="{FF2B5EF4-FFF2-40B4-BE49-F238E27FC236}">
                <a16:creationId xmlns:a16="http://schemas.microsoft.com/office/drawing/2014/main" xmlns="" id="{38EBD7BB-E0FB-4D17-9F12-5584F3E431EE}"/>
              </a:ext>
            </a:extLst>
          </p:cNvPr>
          <p:cNvSpPr/>
          <p:nvPr/>
        </p:nvSpPr>
        <p:spPr>
          <a:xfrm>
            <a:off x="7088189" y="5256069"/>
            <a:ext cx="4493153" cy="138141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reeform 5">
            <a:extLst>
              <a:ext uri="{FF2B5EF4-FFF2-40B4-BE49-F238E27FC236}">
                <a16:creationId xmlns:a16="http://schemas.microsoft.com/office/drawing/2014/main" xmlns="" id="{D4C0BBFB-0363-48B5-8C19-EC74100874A5}"/>
              </a:ext>
            </a:extLst>
          </p:cNvPr>
          <p:cNvSpPr>
            <a:spLocks/>
          </p:cNvSpPr>
          <p:nvPr/>
        </p:nvSpPr>
        <p:spPr bwMode="auto">
          <a:xfrm>
            <a:off x="0" y="0"/>
            <a:ext cx="4406899" cy="5946775"/>
          </a:xfrm>
          <a:custGeom>
            <a:avLst/>
            <a:gdLst>
              <a:gd name="T0" fmla="*/ 584 w 722"/>
              <a:gd name="T1" fmla="*/ 0 h 975"/>
              <a:gd name="T2" fmla="*/ 704 w 722"/>
              <a:gd name="T3" fmla="*/ 193 h 975"/>
              <a:gd name="T4" fmla="*/ 570 w 722"/>
              <a:gd name="T5" fmla="*/ 290 h 975"/>
              <a:gd name="T6" fmla="*/ 558 w 722"/>
              <a:gd name="T7" fmla="*/ 402 h 975"/>
              <a:gd name="T8" fmla="*/ 552 w 722"/>
              <a:gd name="T9" fmla="*/ 493 h 975"/>
              <a:gd name="T10" fmla="*/ 492 w 722"/>
              <a:gd name="T11" fmla="*/ 517 h 975"/>
              <a:gd name="T12" fmla="*/ 464 w 722"/>
              <a:gd name="T13" fmla="*/ 532 h 975"/>
              <a:gd name="T14" fmla="*/ 529 w 722"/>
              <a:gd name="T15" fmla="*/ 568 h 975"/>
              <a:gd name="T16" fmla="*/ 528 w 722"/>
              <a:gd name="T17" fmla="*/ 640 h 975"/>
              <a:gd name="T18" fmla="*/ 468 w 722"/>
              <a:gd name="T19" fmla="*/ 688 h 975"/>
              <a:gd name="T20" fmla="*/ 480 w 722"/>
              <a:gd name="T21" fmla="*/ 844 h 975"/>
              <a:gd name="T22" fmla="*/ 238 w 722"/>
              <a:gd name="T23" fmla="*/ 902 h 975"/>
              <a:gd name="T24" fmla="*/ 0 w 722"/>
              <a:gd name="T25" fmla="*/ 975 h 975"/>
              <a:gd name="T26" fmla="*/ 0 w 722"/>
              <a:gd name="T27" fmla="*/ 0 h 975"/>
              <a:gd name="T28" fmla="*/ 584 w 722"/>
              <a:gd name="T29" fmla="*/ 0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2" h="975">
                <a:moveTo>
                  <a:pt x="584" y="0"/>
                </a:moveTo>
                <a:cubicBezTo>
                  <a:pt x="584" y="0"/>
                  <a:pt x="685" y="125"/>
                  <a:pt x="704" y="193"/>
                </a:cubicBezTo>
                <a:cubicBezTo>
                  <a:pt x="722" y="261"/>
                  <a:pt x="582" y="278"/>
                  <a:pt x="570" y="290"/>
                </a:cubicBezTo>
                <a:cubicBezTo>
                  <a:pt x="558" y="302"/>
                  <a:pt x="542" y="370"/>
                  <a:pt x="558" y="402"/>
                </a:cubicBezTo>
                <a:cubicBezTo>
                  <a:pt x="574" y="434"/>
                  <a:pt x="585" y="476"/>
                  <a:pt x="552" y="493"/>
                </a:cubicBezTo>
                <a:cubicBezTo>
                  <a:pt x="518" y="510"/>
                  <a:pt x="518" y="498"/>
                  <a:pt x="492" y="517"/>
                </a:cubicBezTo>
                <a:cubicBezTo>
                  <a:pt x="465" y="536"/>
                  <a:pt x="464" y="532"/>
                  <a:pt x="464" y="532"/>
                </a:cubicBezTo>
                <a:cubicBezTo>
                  <a:pt x="464" y="532"/>
                  <a:pt x="517" y="536"/>
                  <a:pt x="529" y="568"/>
                </a:cubicBezTo>
                <a:cubicBezTo>
                  <a:pt x="541" y="599"/>
                  <a:pt x="549" y="635"/>
                  <a:pt x="528" y="640"/>
                </a:cubicBezTo>
                <a:cubicBezTo>
                  <a:pt x="508" y="646"/>
                  <a:pt x="472" y="662"/>
                  <a:pt x="468" y="688"/>
                </a:cubicBezTo>
                <a:cubicBezTo>
                  <a:pt x="465" y="714"/>
                  <a:pt x="516" y="768"/>
                  <a:pt x="480" y="844"/>
                </a:cubicBezTo>
                <a:cubicBezTo>
                  <a:pt x="444" y="920"/>
                  <a:pt x="370" y="906"/>
                  <a:pt x="238" y="902"/>
                </a:cubicBezTo>
                <a:cubicBezTo>
                  <a:pt x="106" y="898"/>
                  <a:pt x="9" y="893"/>
                  <a:pt x="0" y="975"/>
                </a:cubicBezTo>
                <a:cubicBezTo>
                  <a:pt x="0" y="0"/>
                  <a:pt x="0" y="0"/>
                  <a:pt x="0" y="0"/>
                </a:cubicBezTo>
                <a:lnTo>
                  <a:pt x="584" y="0"/>
                </a:lnTo>
                <a:close/>
              </a:path>
            </a:pathLst>
          </a:custGeom>
          <a:gradFill flip="none" rotWithShape="1">
            <a:gsLst>
              <a:gs pos="0">
                <a:schemeClr val="accent2"/>
              </a:gs>
              <a:gs pos="100000">
                <a:schemeClr val="accent3"/>
              </a:gs>
            </a:gsLst>
            <a:lin ang="189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38" name="Group 37">
            <a:extLst>
              <a:ext uri="{FF2B5EF4-FFF2-40B4-BE49-F238E27FC236}">
                <a16:creationId xmlns:a16="http://schemas.microsoft.com/office/drawing/2014/main" xmlns="" id="{428D37E4-7B46-4FF8-BDEF-6DF8F0C77A76}"/>
              </a:ext>
            </a:extLst>
          </p:cNvPr>
          <p:cNvGrpSpPr/>
          <p:nvPr/>
        </p:nvGrpSpPr>
        <p:grpSpPr>
          <a:xfrm>
            <a:off x="3797588" y="2492896"/>
            <a:ext cx="3703739" cy="1700847"/>
            <a:chOff x="4078188" y="2882095"/>
            <a:chExt cx="2381862" cy="1093809"/>
          </a:xfrm>
          <a:solidFill>
            <a:schemeClr val="bg1">
              <a:lumMod val="85000"/>
            </a:schemeClr>
          </a:solidFill>
        </p:grpSpPr>
        <p:sp>
          <p:nvSpPr>
            <p:cNvPr id="350" name="Freeform 156">
              <a:extLst>
                <a:ext uri="{FF2B5EF4-FFF2-40B4-BE49-F238E27FC236}">
                  <a16:creationId xmlns:a16="http://schemas.microsoft.com/office/drawing/2014/main" xmlns="" id="{49E78BCE-1A50-4D67-903E-57F8572726B0}"/>
                </a:ext>
              </a:extLst>
            </p:cNvPr>
            <p:cNvSpPr>
              <a:spLocks/>
            </p:cNvSpPr>
            <p:nvPr/>
          </p:nvSpPr>
          <p:spPr bwMode="auto">
            <a:xfrm>
              <a:off x="4078188" y="3374309"/>
              <a:ext cx="22631" cy="110324"/>
            </a:xfrm>
            <a:custGeom>
              <a:avLst/>
              <a:gdLst>
                <a:gd name="T0" fmla="*/ 0 w 10"/>
                <a:gd name="T1" fmla="*/ 7 h 49"/>
                <a:gd name="T2" fmla="*/ 0 w 10"/>
                <a:gd name="T3" fmla="*/ 43 h 49"/>
                <a:gd name="T4" fmla="*/ 10 w 10"/>
                <a:gd name="T5" fmla="*/ 43 h 49"/>
                <a:gd name="T6" fmla="*/ 10 w 10"/>
                <a:gd name="T7" fmla="*/ 7 h 49"/>
                <a:gd name="T8" fmla="*/ 0 w 10"/>
                <a:gd name="T9" fmla="*/ 7 h 49"/>
              </a:gdLst>
              <a:ahLst/>
              <a:cxnLst>
                <a:cxn ang="0">
                  <a:pos x="T0" y="T1"/>
                </a:cxn>
                <a:cxn ang="0">
                  <a:pos x="T2" y="T3"/>
                </a:cxn>
                <a:cxn ang="0">
                  <a:pos x="T4" y="T5"/>
                </a:cxn>
                <a:cxn ang="0">
                  <a:pos x="T6" y="T7"/>
                </a:cxn>
                <a:cxn ang="0">
                  <a:pos x="T8" y="T9"/>
                </a:cxn>
              </a:cxnLst>
              <a:rect l="0" t="0" r="r" b="b"/>
              <a:pathLst>
                <a:path w="10" h="49">
                  <a:moveTo>
                    <a:pt x="0" y="7"/>
                  </a:moveTo>
                  <a:cubicBezTo>
                    <a:pt x="0" y="19"/>
                    <a:pt x="0" y="31"/>
                    <a:pt x="0" y="43"/>
                  </a:cubicBezTo>
                  <a:cubicBezTo>
                    <a:pt x="0" y="49"/>
                    <a:pt x="10" y="49"/>
                    <a:pt x="10" y="43"/>
                  </a:cubicBezTo>
                  <a:cubicBezTo>
                    <a:pt x="10" y="31"/>
                    <a:pt x="10" y="1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1" name="Freeform 157">
              <a:extLst>
                <a:ext uri="{FF2B5EF4-FFF2-40B4-BE49-F238E27FC236}">
                  <a16:creationId xmlns:a16="http://schemas.microsoft.com/office/drawing/2014/main" xmlns="" id="{E7345E62-3613-4CC3-B6D2-67506BBCB5C2}"/>
                </a:ext>
              </a:extLst>
            </p:cNvPr>
            <p:cNvSpPr>
              <a:spLocks/>
            </p:cNvSpPr>
            <p:nvPr/>
          </p:nvSpPr>
          <p:spPr bwMode="auto">
            <a:xfrm>
              <a:off x="4159281" y="3333763"/>
              <a:ext cx="22631" cy="190474"/>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2" name="Freeform 158">
              <a:extLst>
                <a:ext uri="{FF2B5EF4-FFF2-40B4-BE49-F238E27FC236}">
                  <a16:creationId xmlns:a16="http://schemas.microsoft.com/office/drawing/2014/main" xmlns="" id="{526D6139-391D-457B-9B32-5C23E2DAC707}"/>
                </a:ext>
              </a:extLst>
            </p:cNvPr>
            <p:cNvSpPr>
              <a:spLocks/>
            </p:cNvSpPr>
            <p:nvPr/>
          </p:nvSpPr>
          <p:spPr bwMode="auto">
            <a:xfrm>
              <a:off x="4237545" y="3333763"/>
              <a:ext cx="22631" cy="190474"/>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3" name="Freeform 159">
              <a:extLst>
                <a:ext uri="{FF2B5EF4-FFF2-40B4-BE49-F238E27FC236}">
                  <a16:creationId xmlns:a16="http://schemas.microsoft.com/office/drawing/2014/main" xmlns="" id="{F699C6D1-CB01-454E-BA90-5D48B3013877}"/>
                </a:ext>
              </a:extLst>
            </p:cNvPr>
            <p:cNvSpPr>
              <a:spLocks/>
            </p:cNvSpPr>
            <p:nvPr/>
          </p:nvSpPr>
          <p:spPr bwMode="auto">
            <a:xfrm>
              <a:off x="4315808" y="3268700"/>
              <a:ext cx="22631" cy="320599"/>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4" name="Freeform 160">
              <a:extLst>
                <a:ext uri="{FF2B5EF4-FFF2-40B4-BE49-F238E27FC236}">
                  <a16:creationId xmlns:a16="http://schemas.microsoft.com/office/drawing/2014/main" xmlns="" id="{80E93A0B-5C93-4228-B396-9A911D747FB4}"/>
                </a:ext>
              </a:extLst>
            </p:cNvPr>
            <p:cNvSpPr>
              <a:spLocks/>
            </p:cNvSpPr>
            <p:nvPr/>
          </p:nvSpPr>
          <p:spPr bwMode="auto">
            <a:xfrm>
              <a:off x="4394073" y="3234754"/>
              <a:ext cx="22631" cy="388491"/>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5" name="Freeform 161">
              <a:extLst>
                <a:ext uri="{FF2B5EF4-FFF2-40B4-BE49-F238E27FC236}">
                  <a16:creationId xmlns:a16="http://schemas.microsoft.com/office/drawing/2014/main" xmlns="" id="{140C77FA-9078-48BC-A650-C7A44068E4A5}"/>
                </a:ext>
              </a:extLst>
            </p:cNvPr>
            <p:cNvSpPr>
              <a:spLocks/>
            </p:cNvSpPr>
            <p:nvPr/>
          </p:nvSpPr>
          <p:spPr bwMode="auto">
            <a:xfrm>
              <a:off x="4472336" y="3114058"/>
              <a:ext cx="22631" cy="630826"/>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6" name="Freeform 162">
              <a:extLst>
                <a:ext uri="{FF2B5EF4-FFF2-40B4-BE49-F238E27FC236}">
                  <a16:creationId xmlns:a16="http://schemas.microsoft.com/office/drawing/2014/main" xmlns="" id="{C10CF637-024B-490C-852F-C1EDDDD73CCE}"/>
                </a:ext>
              </a:extLst>
            </p:cNvPr>
            <p:cNvSpPr>
              <a:spLocks/>
            </p:cNvSpPr>
            <p:nvPr/>
          </p:nvSpPr>
          <p:spPr bwMode="auto">
            <a:xfrm>
              <a:off x="4550600" y="3333763"/>
              <a:ext cx="22631" cy="190474"/>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7" name="Freeform 163">
              <a:extLst>
                <a:ext uri="{FF2B5EF4-FFF2-40B4-BE49-F238E27FC236}">
                  <a16:creationId xmlns:a16="http://schemas.microsoft.com/office/drawing/2014/main" xmlns="" id="{9970074D-3C9B-45A8-8220-3391239D6E23}"/>
                </a:ext>
              </a:extLst>
            </p:cNvPr>
            <p:cNvSpPr>
              <a:spLocks/>
            </p:cNvSpPr>
            <p:nvPr/>
          </p:nvSpPr>
          <p:spPr bwMode="auto">
            <a:xfrm>
              <a:off x="4628864" y="3268700"/>
              <a:ext cx="22631" cy="320599"/>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8" name="Freeform 164">
              <a:extLst>
                <a:ext uri="{FF2B5EF4-FFF2-40B4-BE49-F238E27FC236}">
                  <a16:creationId xmlns:a16="http://schemas.microsoft.com/office/drawing/2014/main" xmlns="" id="{ED6262E7-16BD-4A1F-8921-CD05DB5A0C17}"/>
                </a:ext>
              </a:extLst>
            </p:cNvPr>
            <p:cNvSpPr>
              <a:spLocks/>
            </p:cNvSpPr>
            <p:nvPr/>
          </p:nvSpPr>
          <p:spPr bwMode="auto">
            <a:xfrm>
              <a:off x="4707128" y="3114058"/>
              <a:ext cx="22631" cy="630826"/>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9" name="Freeform 165">
              <a:extLst>
                <a:ext uri="{FF2B5EF4-FFF2-40B4-BE49-F238E27FC236}">
                  <a16:creationId xmlns:a16="http://schemas.microsoft.com/office/drawing/2014/main" xmlns="" id="{26AFAF55-C84B-4C40-8A76-B95843C9EEC9}"/>
                </a:ext>
              </a:extLst>
            </p:cNvPr>
            <p:cNvSpPr>
              <a:spLocks/>
            </p:cNvSpPr>
            <p:nvPr/>
          </p:nvSpPr>
          <p:spPr bwMode="auto">
            <a:xfrm>
              <a:off x="4788221" y="2995248"/>
              <a:ext cx="22631" cy="868446"/>
            </a:xfrm>
            <a:custGeom>
              <a:avLst/>
              <a:gdLst>
                <a:gd name="T0" fmla="*/ 0 w 10"/>
                <a:gd name="T1" fmla="*/ 7 h 387"/>
                <a:gd name="T2" fmla="*/ 0 w 10"/>
                <a:gd name="T3" fmla="*/ 381 h 387"/>
                <a:gd name="T4" fmla="*/ 10 w 10"/>
                <a:gd name="T5" fmla="*/ 381 h 387"/>
                <a:gd name="T6" fmla="*/ 10 w 10"/>
                <a:gd name="T7" fmla="*/ 7 h 387"/>
                <a:gd name="T8" fmla="*/ 0 w 10"/>
                <a:gd name="T9" fmla="*/ 7 h 387"/>
              </a:gdLst>
              <a:ahLst/>
              <a:cxnLst>
                <a:cxn ang="0">
                  <a:pos x="T0" y="T1"/>
                </a:cxn>
                <a:cxn ang="0">
                  <a:pos x="T2" y="T3"/>
                </a:cxn>
                <a:cxn ang="0">
                  <a:pos x="T4" y="T5"/>
                </a:cxn>
                <a:cxn ang="0">
                  <a:pos x="T6" y="T7"/>
                </a:cxn>
                <a:cxn ang="0">
                  <a:pos x="T8" y="T9"/>
                </a:cxn>
              </a:cxnLst>
              <a:rect l="0" t="0" r="r" b="b"/>
              <a:pathLst>
                <a:path w="10" h="387">
                  <a:moveTo>
                    <a:pt x="0" y="7"/>
                  </a:moveTo>
                  <a:cubicBezTo>
                    <a:pt x="0" y="132"/>
                    <a:pt x="0" y="256"/>
                    <a:pt x="0" y="381"/>
                  </a:cubicBezTo>
                  <a:cubicBezTo>
                    <a:pt x="0" y="387"/>
                    <a:pt x="10" y="387"/>
                    <a:pt x="10" y="381"/>
                  </a:cubicBezTo>
                  <a:cubicBezTo>
                    <a:pt x="10" y="256"/>
                    <a:pt x="10" y="132"/>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60" name="Freeform 166">
              <a:extLst>
                <a:ext uri="{FF2B5EF4-FFF2-40B4-BE49-F238E27FC236}">
                  <a16:creationId xmlns:a16="http://schemas.microsoft.com/office/drawing/2014/main" xmlns="" id="{A1B9827A-3FE8-4068-9AB8-847942566274}"/>
                </a:ext>
              </a:extLst>
            </p:cNvPr>
            <p:cNvSpPr>
              <a:spLocks/>
            </p:cNvSpPr>
            <p:nvPr/>
          </p:nvSpPr>
          <p:spPr bwMode="auto">
            <a:xfrm>
              <a:off x="4866484" y="3268700"/>
              <a:ext cx="22631" cy="320599"/>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61" name="Freeform 167">
              <a:extLst>
                <a:ext uri="{FF2B5EF4-FFF2-40B4-BE49-F238E27FC236}">
                  <a16:creationId xmlns:a16="http://schemas.microsoft.com/office/drawing/2014/main" xmlns="" id="{C6D25751-9BE8-4011-ACAB-038FCB29DDD3}"/>
                </a:ext>
              </a:extLst>
            </p:cNvPr>
            <p:cNvSpPr>
              <a:spLocks/>
            </p:cNvSpPr>
            <p:nvPr/>
          </p:nvSpPr>
          <p:spPr bwMode="auto">
            <a:xfrm>
              <a:off x="4944748" y="3190437"/>
              <a:ext cx="22631" cy="478070"/>
            </a:xfrm>
            <a:custGeom>
              <a:avLst/>
              <a:gdLst>
                <a:gd name="T0" fmla="*/ 0 w 10"/>
                <a:gd name="T1" fmla="*/ 7 h 213"/>
                <a:gd name="T2" fmla="*/ 0 w 10"/>
                <a:gd name="T3" fmla="*/ 207 h 213"/>
                <a:gd name="T4" fmla="*/ 10 w 10"/>
                <a:gd name="T5" fmla="*/ 207 h 213"/>
                <a:gd name="T6" fmla="*/ 10 w 10"/>
                <a:gd name="T7" fmla="*/ 7 h 213"/>
                <a:gd name="T8" fmla="*/ 0 w 10"/>
                <a:gd name="T9" fmla="*/ 7 h 213"/>
              </a:gdLst>
              <a:ahLst/>
              <a:cxnLst>
                <a:cxn ang="0">
                  <a:pos x="T0" y="T1"/>
                </a:cxn>
                <a:cxn ang="0">
                  <a:pos x="T2" y="T3"/>
                </a:cxn>
                <a:cxn ang="0">
                  <a:pos x="T4" y="T5"/>
                </a:cxn>
                <a:cxn ang="0">
                  <a:pos x="T6" y="T7"/>
                </a:cxn>
                <a:cxn ang="0">
                  <a:pos x="T8" y="T9"/>
                </a:cxn>
              </a:cxnLst>
              <a:rect l="0" t="0" r="r" b="b"/>
              <a:pathLst>
                <a:path w="10" h="213">
                  <a:moveTo>
                    <a:pt x="0" y="7"/>
                  </a:moveTo>
                  <a:cubicBezTo>
                    <a:pt x="0" y="74"/>
                    <a:pt x="0" y="140"/>
                    <a:pt x="0" y="207"/>
                  </a:cubicBezTo>
                  <a:cubicBezTo>
                    <a:pt x="0" y="213"/>
                    <a:pt x="10" y="213"/>
                    <a:pt x="10" y="207"/>
                  </a:cubicBezTo>
                  <a:cubicBezTo>
                    <a:pt x="10" y="140"/>
                    <a:pt x="10" y="7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62" name="Freeform 168">
              <a:extLst>
                <a:ext uri="{FF2B5EF4-FFF2-40B4-BE49-F238E27FC236}">
                  <a16:creationId xmlns:a16="http://schemas.microsoft.com/office/drawing/2014/main" xmlns="" id="{152B71B7-F34A-4D4C-A423-FE1A5FA15258}"/>
                </a:ext>
              </a:extLst>
            </p:cNvPr>
            <p:cNvSpPr>
              <a:spLocks/>
            </p:cNvSpPr>
            <p:nvPr/>
          </p:nvSpPr>
          <p:spPr bwMode="auto">
            <a:xfrm>
              <a:off x="5023012" y="3322448"/>
              <a:ext cx="22631" cy="213104"/>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63" name="Freeform 169">
              <a:extLst>
                <a:ext uri="{FF2B5EF4-FFF2-40B4-BE49-F238E27FC236}">
                  <a16:creationId xmlns:a16="http://schemas.microsoft.com/office/drawing/2014/main" xmlns="" id="{9C05ECDC-AE78-485B-B995-430A98E88545}"/>
                </a:ext>
              </a:extLst>
            </p:cNvPr>
            <p:cNvSpPr>
              <a:spLocks/>
            </p:cNvSpPr>
            <p:nvPr/>
          </p:nvSpPr>
          <p:spPr bwMode="auto">
            <a:xfrm>
              <a:off x="5101276" y="3268700"/>
              <a:ext cx="22631" cy="320599"/>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64" name="Freeform 170">
              <a:extLst>
                <a:ext uri="{FF2B5EF4-FFF2-40B4-BE49-F238E27FC236}">
                  <a16:creationId xmlns:a16="http://schemas.microsoft.com/office/drawing/2014/main" xmlns="" id="{1B8FDB17-AAA5-40E9-BBF2-1B917D55A5B0}"/>
                </a:ext>
              </a:extLst>
            </p:cNvPr>
            <p:cNvSpPr>
              <a:spLocks/>
            </p:cNvSpPr>
            <p:nvPr/>
          </p:nvSpPr>
          <p:spPr bwMode="auto">
            <a:xfrm>
              <a:off x="5179540" y="3114058"/>
              <a:ext cx="22631" cy="630826"/>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65" name="Freeform 171">
              <a:extLst>
                <a:ext uri="{FF2B5EF4-FFF2-40B4-BE49-F238E27FC236}">
                  <a16:creationId xmlns:a16="http://schemas.microsoft.com/office/drawing/2014/main" xmlns="" id="{DFDF4E69-C8FE-4C0A-A9C1-3BE0FEB1A015}"/>
                </a:ext>
              </a:extLst>
            </p:cNvPr>
            <p:cNvSpPr>
              <a:spLocks/>
            </p:cNvSpPr>
            <p:nvPr/>
          </p:nvSpPr>
          <p:spPr bwMode="auto">
            <a:xfrm>
              <a:off x="5257804" y="3096143"/>
              <a:ext cx="22631" cy="668543"/>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66" name="Freeform 172">
              <a:extLst>
                <a:ext uri="{FF2B5EF4-FFF2-40B4-BE49-F238E27FC236}">
                  <a16:creationId xmlns:a16="http://schemas.microsoft.com/office/drawing/2014/main" xmlns="" id="{D480166D-DD32-42E5-BDBA-1F35B22B69A0}"/>
                </a:ext>
              </a:extLst>
            </p:cNvPr>
            <p:cNvSpPr>
              <a:spLocks/>
            </p:cNvSpPr>
            <p:nvPr/>
          </p:nvSpPr>
          <p:spPr bwMode="auto">
            <a:xfrm>
              <a:off x="5336067" y="3333763"/>
              <a:ext cx="22631" cy="190474"/>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67" name="Freeform 173">
              <a:extLst>
                <a:ext uri="{FF2B5EF4-FFF2-40B4-BE49-F238E27FC236}">
                  <a16:creationId xmlns:a16="http://schemas.microsoft.com/office/drawing/2014/main" xmlns="" id="{517E1FF5-E889-486A-8EC4-7D1D5671417B}"/>
                </a:ext>
              </a:extLst>
            </p:cNvPr>
            <p:cNvSpPr>
              <a:spLocks/>
            </p:cNvSpPr>
            <p:nvPr/>
          </p:nvSpPr>
          <p:spPr bwMode="auto">
            <a:xfrm>
              <a:off x="5417160" y="3234754"/>
              <a:ext cx="22631" cy="388491"/>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88" name="Freeform 174">
              <a:extLst>
                <a:ext uri="{FF2B5EF4-FFF2-40B4-BE49-F238E27FC236}">
                  <a16:creationId xmlns:a16="http://schemas.microsoft.com/office/drawing/2014/main" xmlns="" id="{D246B585-1E5F-45C1-83AF-F3DD68D87E9D}"/>
                </a:ext>
              </a:extLst>
            </p:cNvPr>
            <p:cNvSpPr>
              <a:spLocks/>
            </p:cNvSpPr>
            <p:nvPr/>
          </p:nvSpPr>
          <p:spPr bwMode="auto">
            <a:xfrm>
              <a:off x="5495424" y="3176292"/>
              <a:ext cx="22631" cy="505415"/>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89" name="Freeform 175">
              <a:extLst>
                <a:ext uri="{FF2B5EF4-FFF2-40B4-BE49-F238E27FC236}">
                  <a16:creationId xmlns:a16="http://schemas.microsoft.com/office/drawing/2014/main" xmlns="" id="{146D46A4-4D9B-49C6-847C-C57B83D9C491}"/>
                </a:ext>
              </a:extLst>
            </p:cNvPr>
            <p:cNvSpPr>
              <a:spLocks/>
            </p:cNvSpPr>
            <p:nvPr/>
          </p:nvSpPr>
          <p:spPr bwMode="auto">
            <a:xfrm>
              <a:off x="5573688" y="3068797"/>
              <a:ext cx="22631" cy="723234"/>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90" name="Freeform 176">
              <a:extLst>
                <a:ext uri="{FF2B5EF4-FFF2-40B4-BE49-F238E27FC236}">
                  <a16:creationId xmlns:a16="http://schemas.microsoft.com/office/drawing/2014/main" xmlns="" id="{9AB52B3E-2E5D-4799-AA30-BF31B599A4C5}"/>
                </a:ext>
              </a:extLst>
            </p:cNvPr>
            <p:cNvSpPr>
              <a:spLocks/>
            </p:cNvSpPr>
            <p:nvPr/>
          </p:nvSpPr>
          <p:spPr bwMode="auto">
            <a:xfrm>
              <a:off x="5651952" y="3125374"/>
              <a:ext cx="22631" cy="608195"/>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09" name="Freeform 177">
              <a:extLst>
                <a:ext uri="{FF2B5EF4-FFF2-40B4-BE49-F238E27FC236}">
                  <a16:creationId xmlns:a16="http://schemas.microsoft.com/office/drawing/2014/main" xmlns="" id="{258CDA4A-2FF7-408E-A629-D80E86C73E72}"/>
                </a:ext>
              </a:extLst>
            </p:cNvPr>
            <p:cNvSpPr>
              <a:spLocks/>
            </p:cNvSpPr>
            <p:nvPr/>
          </p:nvSpPr>
          <p:spPr bwMode="auto">
            <a:xfrm>
              <a:off x="5730215" y="2882095"/>
              <a:ext cx="22631" cy="1093809"/>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11" name="Freeform 178">
              <a:extLst>
                <a:ext uri="{FF2B5EF4-FFF2-40B4-BE49-F238E27FC236}">
                  <a16:creationId xmlns:a16="http://schemas.microsoft.com/office/drawing/2014/main" xmlns="" id="{3CBC51AE-CEC0-46F2-A8C9-2A710A7A201A}"/>
                </a:ext>
              </a:extLst>
            </p:cNvPr>
            <p:cNvSpPr>
              <a:spLocks/>
            </p:cNvSpPr>
            <p:nvPr/>
          </p:nvSpPr>
          <p:spPr bwMode="auto">
            <a:xfrm>
              <a:off x="5808480" y="3268700"/>
              <a:ext cx="22631" cy="320599"/>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12" name="Freeform 179">
              <a:extLst>
                <a:ext uri="{FF2B5EF4-FFF2-40B4-BE49-F238E27FC236}">
                  <a16:creationId xmlns:a16="http://schemas.microsoft.com/office/drawing/2014/main" xmlns="" id="{86B68049-112A-4F80-8F3D-5F9CB8ECA01B}"/>
                </a:ext>
              </a:extLst>
            </p:cNvPr>
            <p:cNvSpPr>
              <a:spLocks/>
            </p:cNvSpPr>
            <p:nvPr/>
          </p:nvSpPr>
          <p:spPr bwMode="auto">
            <a:xfrm>
              <a:off x="5886743" y="3176292"/>
              <a:ext cx="22631" cy="505415"/>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14" name="Freeform 180">
              <a:extLst>
                <a:ext uri="{FF2B5EF4-FFF2-40B4-BE49-F238E27FC236}">
                  <a16:creationId xmlns:a16="http://schemas.microsoft.com/office/drawing/2014/main" xmlns="" id="{1F8DA303-7D42-4DA8-B7D4-6934F2335735}"/>
                </a:ext>
              </a:extLst>
            </p:cNvPr>
            <p:cNvSpPr>
              <a:spLocks/>
            </p:cNvSpPr>
            <p:nvPr/>
          </p:nvSpPr>
          <p:spPr bwMode="auto">
            <a:xfrm>
              <a:off x="5965007" y="3322448"/>
              <a:ext cx="22631" cy="213104"/>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16" name="Freeform 181">
              <a:extLst>
                <a:ext uri="{FF2B5EF4-FFF2-40B4-BE49-F238E27FC236}">
                  <a16:creationId xmlns:a16="http://schemas.microsoft.com/office/drawing/2014/main" xmlns="" id="{F92FBF61-F01B-4E48-BB1A-2A15FA6734D0}"/>
                </a:ext>
              </a:extLst>
            </p:cNvPr>
            <p:cNvSpPr>
              <a:spLocks/>
            </p:cNvSpPr>
            <p:nvPr/>
          </p:nvSpPr>
          <p:spPr bwMode="auto">
            <a:xfrm>
              <a:off x="6046100" y="3125374"/>
              <a:ext cx="22631" cy="608195"/>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18" name="Freeform 182">
              <a:extLst>
                <a:ext uri="{FF2B5EF4-FFF2-40B4-BE49-F238E27FC236}">
                  <a16:creationId xmlns:a16="http://schemas.microsoft.com/office/drawing/2014/main" xmlns="" id="{F68352D7-867B-4E75-AF55-76134DE1E7E9}"/>
                </a:ext>
              </a:extLst>
            </p:cNvPr>
            <p:cNvSpPr>
              <a:spLocks/>
            </p:cNvSpPr>
            <p:nvPr/>
          </p:nvSpPr>
          <p:spPr bwMode="auto">
            <a:xfrm>
              <a:off x="6124364" y="3050882"/>
              <a:ext cx="22631" cy="756237"/>
            </a:xfrm>
            <a:custGeom>
              <a:avLst/>
              <a:gdLst>
                <a:gd name="T0" fmla="*/ 0 w 10"/>
                <a:gd name="T1" fmla="*/ 7 h 337"/>
                <a:gd name="T2" fmla="*/ 0 w 10"/>
                <a:gd name="T3" fmla="*/ 331 h 337"/>
                <a:gd name="T4" fmla="*/ 10 w 10"/>
                <a:gd name="T5" fmla="*/ 331 h 337"/>
                <a:gd name="T6" fmla="*/ 10 w 10"/>
                <a:gd name="T7" fmla="*/ 7 h 337"/>
                <a:gd name="T8" fmla="*/ 0 w 10"/>
                <a:gd name="T9" fmla="*/ 7 h 337"/>
              </a:gdLst>
              <a:ahLst/>
              <a:cxnLst>
                <a:cxn ang="0">
                  <a:pos x="T0" y="T1"/>
                </a:cxn>
                <a:cxn ang="0">
                  <a:pos x="T2" y="T3"/>
                </a:cxn>
                <a:cxn ang="0">
                  <a:pos x="T4" y="T5"/>
                </a:cxn>
                <a:cxn ang="0">
                  <a:pos x="T6" y="T7"/>
                </a:cxn>
                <a:cxn ang="0">
                  <a:pos x="T8" y="T9"/>
                </a:cxn>
              </a:cxnLst>
              <a:rect l="0" t="0" r="r" b="b"/>
              <a:pathLst>
                <a:path w="10" h="337">
                  <a:moveTo>
                    <a:pt x="0" y="7"/>
                  </a:moveTo>
                  <a:cubicBezTo>
                    <a:pt x="0" y="115"/>
                    <a:pt x="0" y="223"/>
                    <a:pt x="0" y="331"/>
                  </a:cubicBezTo>
                  <a:cubicBezTo>
                    <a:pt x="0" y="337"/>
                    <a:pt x="10" y="337"/>
                    <a:pt x="10" y="331"/>
                  </a:cubicBezTo>
                  <a:cubicBezTo>
                    <a:pt x="10" y="223"/>
                    <a:pt x="10" y="11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20" name="Freeform 183">
              <a:extLst>
                <a:ext uri="{FF2B5EF4-FFF2-40B4-BE49-F238E27FC236}">
                  <a16:creationId xmlns:a16="http://schemas.microsoft.com/office/drawing/2014/main" xmlns="" id="{F0D62B06-B6C5-47AF-B673-E7D9DA5F77E9}"/>
                </a:ext>
              </a:extLst>
            </p:cNvPr>
            <p:cNvSpPr>
              <a:spLocks/>
            </p:cNvSpPr>
            <p:nvPr/>
          </p:nvSpPr>
          <p:spPr bwMode="auto">
            <a:xfrm>
              <a:off x="6202628" y="3096143"/>
              <a:ext cx="22631" cy="668543"/>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21" name="Freeform 184">
              <a:extLst>
                <a:ext uri="{FF2B5EF4-FFF2-40B4-BE49-F238E27FC236}">
                  <a16:creationId xmlns:a16="http://schemas.microsoft.com/office/drawing/2014/main" xmlns="" id="{D884FBF9-8650-480E-9BEA-2A6CD8AE9B33}"/>
                </a:ext>
              </a:extLst>
            </p:cNvPr>
            <p:cNvSpPr>
              <a:spLocks/>
            </p:cNvSpPr>
            <p:nvPr/>
          </p:nvSpPr>
          <p:spPr bwMode="auto">
            <a:xfrm>
              <a:off x="6280891" y="3176292"/>
              <a:ext cx="22631" cy="505415"/>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22" name="Freeform 185">
              <a:extLst>
                <a:ext uri="{FF2B5EF4-FFF2-40B4-BE49-F238E27FC236}">
                  <a16:creationId xmlns:a16="http://schemas.microsoft.com/office/drawing/2014/main" xmlns="" id="{9305A707-C56F-4936-9E05-C0C354F119FE}"/>
                </a:ext>
              </a:extLst>
            </p:cNvPr>
            <p:cNvSpPr>
              <a:spLocks/>
            </p:cNvSpPr>
            <p:nvPr/>
          </p:nvSpPr>
          <p:spPr bwMode="auto">
            <a:xfrm>
              <a:off x="6359155" y="3068797"/>
              <a:ext cx="22631" cy="723234"/>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23" name="Freeform 186">
              <a:extLst>
                <a:ext uri="{FF2B5EF4-FFF2-40B4-BE49-F238E27FC236}">
                  <a16:creationId xmlns:a16="http://schemas.microsoft.com/office/drawing/2014/main" xmlns="" id="{D5C0987D-50AE-4C02-AE8F-71CDB6537F45}"/>
                </a:ext>
              </a:extLst>
            </p:cNvPr>
            <p:cNvSpPr>
              <a:spLocks/>
            </p:cNvSpPr>
            <p:nvPr/>
          </p:nvSpPr>
          <p:spPr bwMode="auto">
            <a:xfrm>
              <a:off x="6437419" y="3136689"/>
              <a:ext cx="22631" cy="585565"/>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587" name="Freeform: Shape 586">
            <a:extLst>
              <a:ext uri="{FF2B5EF4-FFF2-40B4-BE49-F238E27FC236}">
                <a16:creationId xmlns:a16="http://schemas.microsoft.com/office/drawing/2014/main" xmlns="" id="{4748859D-7EF2-4F2F-BCAD-B6DBF9F1D936}"/>
              </a:ext>
            </a:extLst>
          </p:cNvPr>
          <p:cNvSpPr/>
          <p:nvPr/>
        </p:nvSpPr>
        <p:spPr>
          <a:xfrm>
            <a:off x="8661259" y="2147899"/>
            <a:ext cx="2241381" cy="802466"/>
          </a:xfrm>
          <a:custGeom>
            <a:avLst/>
            <a:gdLst>
              <a:gd name="connsiteX0" fmla="*/ 1942963 w 2241381"/>
              <a:gd name="connsiteY0" fmla="*/ 0 h 802466"/>
              <a:gd name="connsiteX1" fmla="*/ 2241381 w 2241381"/>
              <a:gd name="connsiteY1" fmla="*/ 298417 h 802466"/>
              <a:gd name="connsiteX2" fmla="*/ 1942964 w 2241381"/>
              <a:gd name="connsiteY2" fmla="*/ 596834 h 802466"/>
              <a:gd name="connsiteX3" fmla="*/ 571512 w 2241381"/>
              <a:gd name="connsiteY3" fmla="*/ 596834 h 802466"/>
              <a:gd name="connsiteX4" fmla="*/ 352975 w 2241381"/>
              <a:gd name="connsiteY4" fmla="*/ 802466 h 802466"/>
              <a:gd name="connsiteX5" fmla="*/ 350468 w 2241381"/>
              <a:gd name="connsiteY5" fmla="*/ 596834 h 802466"/>
              <a:gd name="connsiteX6" fmla="*/ 298418 w 2241381"/>
              <a:gd name="connsiteY6" fmla="*/ 596834 h 802466"/>
              <a:gd name="connsiteX7" fmla="*/ 0 w 2241381"/>
              <a:gd name="connsiteY7" fmla="*/ 298417 h 802466"/>
              <a:gd name="connsiteX8" fmla="*/ 298417 w 2241381"/>
              <a:gd name="connsiteY8" fmla="*/ 0 h 802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1381" h="802466">
                <a:moveTo>
                  <a:pt x="1942963" y="0"/>
                </a:moveTo>
                <a:cubicBezTo>
                  <a:pt x="2107774" y="-1"/>
                  <a:pt x="2241381" y="133606"/>
                  <a:pt x="2241381" y="298417"/>
                </a:cubicBezTo>
                <a:cubicBezTo>
                  <a:pt x="2241380" y="463228"/>
                  <a:pt x="2107774" y="596833"/>
                  <a:pt x="1942964" y="596834"/>
                </a:cubicBezTo>
                <a:lnTo>
                  <a:pt x="571512" y="596834"/>
                </a:lnTo>
                <a:lnTo>
                  <a:pt x="352975" y="802466"/>
                </a:lnTo>
                <a:lnTo>
                  <a:pt x="350468" y="596834"/>
                </a:lnTo>
                <a:lnTo>
                  <a:pt x="298418" y="596834"/>
                </a:lnTo>
                <a:cubicBezTo>
                  <a:pt x="133606" y="596833"/>
                  <a:pt x="1" y="463228"/>
                  <a:pt x="0" y="298417"/>
                </a:cubicBezTo>
                <a:cubicBezTo>
                  <a:pt x="1" y="133606"/>
                  <a:pt x="133607" y="-1"/>
                  <a:pt x="298417"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62" name="Group 61"/>
          <p:cNvGrpSpPr>
            <a:grpSpLocks noChangeAspect="1"/>
          </p:cNvGrpSpPr>
          <p:nvPr/>
        </p:nvGrpSpPr>
        <p:grpSpPr bwMode="auto">
          <a:xfrm>
            <a:off x="7748616" y="3340444"/>
            <a:ext cx="3290594" cy="2547702"/>
            <a:chOff x="507" y="1182"/>
            <a:chExt cx="3091" cy="2558"/>
          </a:xfrm>
        </p:grpSpPr>
        <p:sp>
          <p:nvSpPr>
            <p:cNvPr id="63" name="AutoShape 3"/>
            <p:cNvSpPr>
              <a:spLocks noChangeAspect="1" noChangeArrowheads="1" noTextEdit="1"/>
            </p:cNvSpPr>
            <p:nvPr/>
          </p:nvSpPr>
          <p:spPr bwMode="auto">
            <a:xfrm>
              <a:off x="507" y="1183"/>
              <a:ext cx="3044" cy="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20" tIns="45660" rIns="91320" bIns="45660" numCol="1" anchor="t" anchorCtr="0" compatLnSpc="1">
              <a:prstTxWarp prst="textNoShape">
                <a:avLst/>
              </a:prstTxWarp>
            </a:bodyPr>
            <a:lstStyle/>
            <a:p>
              <a:pPr marL="0" marR="0" lvl="0" indent="0" algn="ctr" defTabSz="91357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4" name="Freeform 5"/>
            <p:cNvSpPr>
              <a:spLocks/>
            </p:cNvSpPr>
            <p:nvPr/>
          </p:nvSpPr>
          <p:spPr bwMode="auto">
            <a:xfrm>
              <a:off x="1700" y="3289"/>
              <a:ext cx="669" cy="364"/>
            </a:xfrm>
            <a:custGeom>
              <a:avLst/>
              <a:gdLst>
                <a:gd name="T0" fmla="*/ 659 w 659"/>
                <a:gd name="T1" fmla="*/ 364 h 364"/>
                <a:gd name="T2" fmla="*/ 0 w 659"/>
                <a:gd name="T3" fmla="*/ 364 h 364"/>
                <a:gd name="T4" fmla="*/ 51 w 659"/>
                <a:gd name="T5" fmla="*/ 0 h 364"/>
                <a:gd name="T6" fmla="*/ 612 w 659"/>
                <a:gd name="T7" fmla="*/ 0 h 364"/>
                <a:gd name="T8" fmla="*/ 659 w 659"/>
                <a:gd name="T9" fmla="*/ 364 h 364"/>
              </a:gdLst>
              <a:ahLst/>
              <a:cxnLst>
                <a:cxn ang="0">
                  <a:pos x="T0" y="T1"/>
                </a:cxn>
                <a:cxn ang="0">
                  <a:pos x="T2" y="T3"/>
                </a:cxn>
                <a:cxn ang="0">
                  <a:pos x="T4" y="T5"/>
                </a:cxn>
                <a:cxn ang="0">
                  <a:pos x="T6" y="T7"/>
                </a:cxn>
                <a:cxn ang="0">
                  <a:pos x="T8" y="T9"/>
                </a:cxn>
              </a:cxnLst>
              <a:rect l="0" t="0" r="r" b="b"/>
              <a:pathLst>
                <a:path w="659" h="364">
                  <a:moveTo>
                    <a:pt x="659" y="364"/>
                  </a:moveTo>
                  <a:lnTo>
                    <a:pt x="0" y="364"/>
                  </a:lnTo>
                  <a:lnTo>
                    <a:pt x="51" y="0"/>
                  </a:lnTo>
                  <a:lnTo>
                    <a:pt x="612" y="0"/>
                  </a:lnTo>
                  <a:lnTo>
                    <a:pt x="659" y="364"/>
                  </a:lnTo>
                  <a:close/>
                </a:path>
              </a:pathLst>
            </a:custGeom>
            <a:solidFill>
              <a:srgbClr val="D3D0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20" tIns="45660" rIns="91320" bIns="45660" numCol="1" anchor="t" anchorCtr="0" compatLnSpc="1">
              <a:prstTxWarp prst="textNoShape">
                <a:avLst/>
              </a:prstTxWarp>
            </a:bodyPr>
            <a:lstStyle/>
            <a:p>
              <a:pPr marL="0" marR="0" lvl="0" indent="0" algn="ctr" defTabSz="91357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5" name="Freeform 6"/>
            <p:cNvSpPr>
              <a:spLocks/>
            </p:cNvSpPr>
            <p:nvPr/>
          </p:nvSpPr>
          <p:spPr bwMode="auto">
            <a:xfrm>
              <a:off x="1652" y="3645"/>
              <a:ext cx="765" cy="94"/>
            </a:xfrm>
            <a:custGeom>
              <a:avLst/>
              <a:gdLst>
                <a:gd name="T0" fmla="*/ 758 w 772"/>
                <a:gd name="T1" fmla="*/ 96 h 96"/>
                <a:gd name="T2" fmla="*/ 12 w 772"/>
                <a:gd name="T3" fmla="*/ 96 h 96"/>
                <a:gd name="T4" fmla="*/ 0 w 772"/>
                <a:gd name="T5" fmla="*/ 84 h 96"/>
                <a:gd name="T6" fmla="*/ 2 w 772"/>
                <a:gd name="T7" fmla="*/ 78 h 96"/>
                <a:gd name="T8" fmla="*/ 48 w 772"/>
                <a:gd name="T9" fmla="*/ 5 h 96"/>
                <a:gd name="T10" fmla="*/ 58 w 772"/>
                <a:gd name="T11" fmla="*/ 0 h 96"/>
                <a:gd name="T12" fmla="*/ 715 w 772"/>
                <a:gd name="T13" fmla="*/ 0 h 96"/>
                <a:gd name="T14" fmla="*/ 725 w 772"/>
                <a:gd name="T15" fmla="*/ 6 h 96"/>
                <a:gd name="T16" fmla="*/ 768 w 772"/>
                <a:gd name="T17" fmla="*/ 78 h 96"/>
                <a:gd name="T18" fmla="*/ 764 w 772"/>
                <a:gd name="T19" fmla="*/ 95 h 96"/>
                <a:gd name="T20" fmla="*/ 758 w 772"/>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2" h="96">
                  <a:moveTo>
                    <a:pt x="758" y="96"/>
                  </a:moveTo>
                  <a:cubicBezTo>
                    <a:pt x="12" y="96"/>
                    <a:pt x="12" y="96"/>
                    <a:pt x="12" y="96"/>
                  </a:cubicBezTo>
                  <a:cubicBezTo>
                    <a:pt x="5" y="96"/>
                    <a:pt x="0" y="91"/>
                    <a:pt x="0" y="84"/>
                  </a:cubicBezTo>
                  <a:cubicBezTo>
                    <a:pt x="0" y="82"/>
                    <a:pt x="0" y="80"/>
                    <a:pt x="2" y="78"/>
                  </a:cubicBezTo>
                  <a:cubicBezTo>
                    <a:pt x="48" y="5"/>
                    <a:pt x="48" y="5"/>
                    <a:pt x="48" y="5"/>
                  </a:cubicBezTo>
                  <a:cubicBezTo>
                    <a:pt x="50" y="2"/>
                    <a:pt x="54" y="0"/>
                    <a:pt x="58" y="0"/>
                  </a:cubicBezTo>
                  <a:cubicBezTo>
                    <a:pt x="715" y="0"/>
                    <a:pt x="715" y="0"/>
                    <a:pt x="715" y="0"/>
                  </a:cubicBezTo>
                  <a:cubicBezTo>
                    <a:pt x="719" y="0"/>
                    <a:pt x="723" y="2"/>
                    <a:pt x="725" y="6"/>
                  </a:cubicBezTo>
                  <a:cubicBezTo>
                    <a:pt x="768" y="78"/>
                    <a:pt x="768" y="78"/>
                    <a:pt x="768" y="78"/>
                  </a:cubicBezTo>
                  <a:cubicBezTo>
                    <a:pt x="772" y="84"/>
                    <a:pt x="770" y="91"/>
                    <a:pt x="764" y="95"/>
                  </a:cubicBezTo>
                  <a:cubicBezTo>
                    <a:pt x="762" y="96"/>
                    <a:pt x="760" y="96"/>
                    <a:pt x="758" y="96"/>
                  </a:cubicBezTo>
                  <a:close/>
                </a:path>
              </a:pathLst>
            </a:custGeom>
            <a:solidFill>
              <a:srgbClr val="BFB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20" tIns="45660" rIns="91320" bIns="45660" numCol="1" anchor="t" anchorCtr="0" compatLnSpc="1">
              <a:prstTxWarp prst="textNoShape">
                <a:avLst/>
              </a:prstTxWarp>
            </a:bodyPr>
            <a:lstStyle/>
            <a:p>
              <a:pPr marL="0" marR="0" lvl="0" indent="0" algn="ctr" defTabSz="91357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6" name="Freeform 7"/>
            <p:cNvSpPr>
              <a:spLocks/>
            </p:cNvSpPr>
            <p:nvPr/>
          </p:nvSpPr>
          <p:spPr bwMode="auto">
            <a:xfrm>
              <a:off x="507" y="1182"/>
              <a:ext cx="3090" cy="1885"/>
            </a:xfrm>
            <a:custGeom>
              <a:avLst/>
              <a:gdLst>
                <a:gd name="T0" fmla="*/ 3056 w 3114"/>
                <a:gd name="T1" fmla="*/ 0 h 1928"/>
                <a:gd name="T2" fmla="*/ 56 w 3114"/>
                <a:gd name="T3" fmla="*/ 0 h 1928"/>
                <a:gd name="T4" fmla="*/ 0 w 3114"/>
                <a:gd name="T5" fmla="*/ 56 h 1928"/>
                <a:gd name="T6" fmla="*/ 0 w 3114"/>
                <a:gd name="T7" fmla="*/ 1928 h 1928"/>
                <a:gd name="T8" fmla="*/ 3114 w 3114"/>
                <a:gd name="T9" fmla="*/ 1928 h 1928"/>
                <a:gd name="T10" fmla="*/ 3112 w 3114"/>
                <a:gd name="T11" fmla="*/ 56 h 1928"/>
                <a:gd name="T12" fmla="*/ 3056 w 3114"/>
                <a:gd name="T13" fmla="*/ 0 h 1928"/>
              </a:gdLst>
              <a:ahLst/>
              <a:cxnLst>
                <a:cxn ang="0">
                  <a:pos x="T0" y="T1"/>
                </a:cxn>
                <a:cxn ang="0">
                  <a:pos x="T2" y="T3"/>
                </a:cxn>
                <a:cxn ang="0">
                  <a:pos x="T4" y="T5"/>
                </a:cxn>
                <a:cxn ang="0">
                  <a:pos x="T6" y="T7"/>
                </a:cxn>
                <a:cxn ang="0">
                  <a:pos x="T8" y="T9"/>
                </a:cxn>
                <a:cxn ang="0">
                  <a:pos x="T10" y="T11"/>
                </a:cxn>
                <a:cxn ang="0">
                  <a:pos x="T12" y="T13"/>
                </a:cxn>
              </a:cxnLst>
              <a:rect l="0" t="0" r="r" b="b"/>
              <a:pathLst>
                <a:path w="3114" h="1928">
                  <a:moveTo>
                    <a:pt x="3056" y="0"/>
                  </a:moveTo>
                  <a:cubicBezTo>
                    <a:pt x="56" y="0"/>
                    <a:pt x="56" y="0"/>
                    <a:pt x="56" y="0"/>
                  </a:cubicBezTo>
                  <a:cubicBezTo>
                    <a:pt x="25" y="0"/>
                    <a:pt x="0" y="26"/>
                    <a:pt x="0" y="56"/>
                  </a:cubicBezTo>
                  <a:cubicBezTo>
                    <a:pt x="0" y="56"/>
                    <a:pt x="0" y="1910"/>
                    <a:pt x="0" y="1928"/>
                  </a:cubicBezTo>
                  <a:cubicBezTo>
                    <a:pt x="3114" y="1928"/>
                    <a:pt x="3114" y="1928"/>
                    <a:pt x="3114" y="1928"/>
                  </a:cubicBezTo>
                  <a:cubicBezTo>
                    <a:pt x="3114" y="1896"/>
                    <a:pt x="3112" y="56"/>
                    <a:pt x="3112" y="56"/>
                  </a:cubicBezTo>
                  <a:cubicBezTo>
                    <a:pt x="3112" y="26"/>
                    <a:pt x="3087" y="0"/>
                    <a:pt x="3056" y="0"/>
                  </a:cubicBezTo>
                  <a:close/>
                </a:path>
              </a:pathLst>
            </a:custGeom>
            <a:solidFill>
              <a:sysClr val="windowText" lastClr="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20" tIns="45660" rIns="91320" bIns="45660" numCol="1" anchor="t" anchorCtr="0" compatLnSpc="1">
              <a:prstTxWarp prst="textNoShape">
                <a:avLst/>
              </a:prstTxWarp>
            </a:bodyPr>
            <a:lstStyle/>
            <a:p>
              <a:pPr marL="0" marR="0" lvl="0" indent="0" algn="ctr" defTabSz="91357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7" name="Freeform 9"/>
            <p:cNvSpPr>
              <a:spLocks/>
            </p:cNvSpPr>
            <p:nvPr/>
          </p:nvSpPr>
          <p:spPr bwMode="auto">
            <a:xfrm>
              <a:off x="508" y="3067"/>
              <a:ext cx="3090" cy="240"/>
            </a:xfrm>
            <a:custGeom>
              <a:avLst/>
              <a:gdLst>
                <a:gd name="T0" fmla="*/ 3061 w 3114"/>
                <a:gd name="T1" fmla="*/ 246 h 246"/>
                <a:gd name="T2" fmla="*/ 56 w 3114"/>
                <a:gd name="T3" fmla="*/ 246 h 246"/>
                <a:gd name="T4" fmla="*/ 0 w 3114"/>
                <a:gd name="T5" fmla="*/ 190 h 246"/>
                <a:gd name="T6" fmla="*/ 0 w 3114"/>
                <a:gd name="T7" fmla="*/ 0 h 246"/>
                <a:gd name="T8" fmla="*/ 3114 w 3114"/>
                <a:gd name="T9" fmla="*/ 0 h 246"/>
                <a:gd name="T10" fmla="*/ 3114 w 3114"/>
                <a:gd name="T11" fmla="*/ 190 h 246"/>
                <a:gd name="T12" fmla="*/ 3061 w 3114"/>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3114" h="246">
                  <a:moveTo>
                    <a:pt x="3061" y="246"/>
                  </a:moveTo>
                  <a:cubicBezTo>
                    <a:pt x="56" y="246"/>
                    <a:pt x="56" y="246"/>
                    <a:pt x="56" y="246"/>
                  </a:cubicBezTo>
                  <a:cubicBezTo>
                    <a:pt x="25" y="246"/>
                    <a:pt x="0" y="221"/>
                    <a:pt x="0" y="190"/>
                  </a:cubicBezTo>
                  <a:cubicBezTo>
                    <a:pt x="0" y="190"/>
                    <a:pt x="0" y="6"/>
                    <a:pt x="0" y="0"/>
                  </a:cubicBezTo>
                  <a:cubicBezTo>
                    <a:pt x="3114" y="0"/>
                    <a:pt x="3114" y="0"/>
                    <a:pt x="3114" y="0"/>
                  </a:cubicBezTo>
                  <a:cubicBezTo>
                    <a:pt x="3114" y="3"/>
                    <a:pt x="3114" y="190"/>
                    <a:pt x="3114" y="190"/>
                  </a:cubicBezTo>
                  <a:cubicBezTo>
                    <a:pt x="3114" y="221"/>
                    <a:pt x="3092" y="246"/>
                    <a:pt x="3061" y="246"/>
                  </a:cubicBezTo>
                  <a:close/>
                </a:path>
              </a:pathLst>
            </a:custGeom>
            <a:solidFill>
              <a:srgbClr val="EBEA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20" tIns="45660" rIns="91320" bIns="45660" numCol="1" anchor="t" anchorCtr="0" compatLnSpc="1">
              <a:prstTxWarp prst="textNoShape">
                <a:avLst/>
              </a:prstTxWarp>
            </a:bodyPr>
            <a:lstStyle/>
            <a:p>
              <a:pPr marL="0" marR="0" lvl="0" indent="0" algn="ctr" defTabSz="91357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8" name="Oval 10"/>
            <p:cNvSpPr>
              <a:spLocks noChangeArrowheads="1"/>
            </p:cNvSpPr>
            <p:nvPr/>
          </p:nvSpPr>
          <p:spPr bwMode="auto">
            <a:xfrm>
              <a:off x="1983" y="3140"/>
              <a:ext cx="94" cy="94"/>
            </a:xfrm>
            <a:prstGeom prst="ellipse">
              <a:avLst/>
            </a:prstGeom>
            <a:solidFill>
              <a:srgbClr val="D5D3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20" tIns="45660" rIns="91320" bIns="45660" numCol="1" anchor="t" anchorCtr="0" compatLnSpc="1">
              <a:prstTxWarp prst="textNoShape">
                <a:avLst/>
              </a:prstTxWarp>
            </a:bodyPr>
            <a:lstStyle/>
            <a:p>
              <a:pPr marL="0" marR="0" lvl="0" indent="0" algn="ctr" defTabSz="91357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9" name="Oval 11"/>
            <p:cNvSpPr>
              <a:spLocks noChangeArrowheads="1"/>
            </p:cNvSpPr>
            <p:nvPr/>
          </p:nvSpPr>
          <p:spPr bwMode="auto">
            <a:xfrm>
              <a:off x="2011" y="1243"/>
              <a:ext cx="38" cy="37"/>
            </a:xfrm>
            <a:prstGeom prst="ellipse">
              <a:avLst/>
            </a:prstGeom>
            <a:solidFill>
              <a:srgbClr val="6262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20" tIns="45660" rIns="91320" bIns="45660" numCol="1" anchor="t" anchorCtr="0" compatLnSpc="1">
              <a:prstTxWarp prst="textNoShape">
                <a:avLst/>
              </a:prstTxWarp>
            </a:bodyPr>
            <a:lstStyle/>
            <a:p>
              <a:pPr marL="0" marR="0" lvl="0" indent="0" algn="ctr" defTabSz="91357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sp>
        <p:nvSpPr>
          <p:cNvPr id="70" name="Freeform 7"/>
          <p:cNvSpPr>
            <a:spLocks/>
          </p:cNvSpPr>
          <p:nvPr/>
        </p:nvSpPr>
        <p:spPr bwMode="auto">
          <a:xfrm>
            <a:off x="7928843" y="3562746"/>
            <a:ext cx="2889602" cy="1518686"/>
          </a:xfrm>
          <a:custGeom>
            <a:avLst/>
            <a:gdLst>
              <a:gd name="T0" fmla="*/ 3056 w 3114"/>
              <a:gd name="T1" fmla="*/ 0 h 1928"/>
              <a:gd name="T2" fmla="*/ 56 w 3114"/>
              <a:gd name="T3" fmla="*/ 0 h 1928"/>
              <a:gd name="T4" fmla="*/ 0 w 3114"/>
              <a:gd name="T5" fmla="*/ 56 h 1928"/>
              <a:gd name="T6" fmla="*/ 0 w 3114"/>
              <a:gd name="T7" fmla="*/ 1928 h 1928"/>
              <a:gd name="T8" fmla="*/ 3114 w 3114"/>
              <a:gd name="T9" fmla="*/ 1928 h 1928"/>
              <a:gd name="T10" fmla="*/ 3112 w 3114"/>
              <a:gd name="T11" fmla="*/ 56 h 1928"/>
              <a:gd name="T12" fmla="*/ 3056 w 3114"/>
              <a:gd name="T13" fmla="*/ 0 h 1928"/>
            </a:gdLst>
            <a:ahLst/>
            <a:cxnLst>
              <a:cxn ang="0">
                <a:pos x="T0" y="T1"/>
              </a:cxn>
              <a:cxn ang="0">
                <a:pos x="T2" y="T3"/>
              </a:cxn>
              <a:cxn ang="0">
                <a:pos x="T4" y="T5"/>
              </a:cxn>
              <a:cxn ang="0">
                <a:pos x="T6" y="T7"/>
              </a:cxn>
              <a:cxn ang="0">
                <a:pos x="T8" y="T9"/>
              </a:cxn>
              <a:cxn ang="0">
                <a:pos x="T10" y="T11"/>
              </a:cxn>
              <a:cxn ang="0">
                <a:pos x="T12" y="T13"/>
              </a:cxn>
            </a:cxnLst>
            <a:rect l="0" t="0" r="r" b="b"/>
            <a:pathLst>
              <a:path w="3114" h="1928">
                <a:moveTo>
                  <a:pt x="3056" y="0"/>
                </a:moveTo>
                <a:cubicBezTo>
                  <a:pt x="56" y="0"/>
                  <a:pt x="56" y="0"/>
                  <a:pt x="56" y="0"/>
                </a:cubicBezTo>
                <a:cubicBezTo>
                  <a:pt x="25" y="0"/>
                  <a:pt x="0" y="26"/>
                  <a:pt x="0" y="56"/>
                </a:cubicBezTo>
                <a:cubicBezTo>
                  <a:pt x="0" y="56"/>
                  <a:pt x="0" y="1910"/>
                  <a:pt x="0" y="1928"/>
                </a:cubicBezTo>
                <a:cubicBezTo>
                  <a:pt x="3114" y="1928"/>
                  <a:pt x="3114" y="1928"/>
                  <a:pt x="3114" y="1928"/>
                </a:cubicBezTo>
                <a:cubicBezTo>
                  <a:pt x="3114" y="1896"/>
                  <a:pt x="3112" y="56"/>
                  <a:pt x="3112" y="56"/>
                </a:cubicBezTo>
                <a:cubicBezTo>
                  <a:pt x="3112" y="26"/>
                  <a:pt x="3087" y="0"/>
                  <a:pt x="3056" y="0"/>
                </a:cubicBezTo>
                <a:close/>
              </a:path>
            </a:pathLst>
          </a:custGeom>
          <a:solidFill>
            <a:srgbClr val="1C54ED"/>
          </a:solidFill>
          <a:ln w="0">
            <a:noFill/>
            <a:prstDash val="solid"/>
            <a:round/>
            <a:headEnd/>
            <a:tailEnd/>
          </a:ln>
        </p:spPr>
        <p:txBody>
          <a:bodyPr vert="horz" wrap="square" lIns="91344" tIns="45672" rIns="91344" bIns="45672" numCol="1" anchor="t" anchorCtr="0" compatLnSpc="1">
            <a:prstTxWarp prst="textNoShape">
              <a:avLst/>
            </a:prstTxWarp>
          </a:bodyPr>
          <a:lstStyle/>
          <a:p>
            <a:pPr defTabSz="913578">
              <a:defRPr/>
            </a:pPr>
            <a:endParaRPr lang="en-US" sz="1100">
              <a:solidFill>
                <a:prstClr val="black"/>
              </a:solidFill>
            </a:endParaRPr>
          </a:p>
        </p:txBody>
      </p:sp>
      <p:grpSp>
        <p:nvGrpSpPr>
          <p:cNvPr id="71" name="Group 70"/>
          <p:cNvGrpSpPr/>
          <p:nvPr/>
        </p:nvGrpSpPr>
        <p:grpSpPr>
          <a:xfrm>
            <a:off x="8062783" y="3782645"/>
            <a:ext cx="2652491" cy="1078888"/>
            <a:chOff x="1617546" y="706661"/>
            <a:chExt cx="8953732" cy="3322757"/>
          </a:xfrm>
        </p:grpSpPr>
        <p:grpSp>
          <p:nvGrpSpPr>
            <p:cNvPr id="72" name="Group 71">
              <a:extLst>
                <a:ext uri="{FF2B5EF4-FFF2-40B4-BE49-F238E27FC236}">
                  <a16:creationId xmlns:a16="http://schemas.microsoft.com/office/drawing/2014/main" xmlns="" id="{A216B0B5-9F90-4FC2-925A-20F856AF80B8}"/>
                </a:ext>
              </a:extLst>
            </p:cNvPr>
            <p:cNvGrpSpPr/>
            <p:nvPr/>
          </p:nvGrpSpPr>
          <p:grpSpPr>
            <a:xfrm>
              <a:off x="1617546" y="2505630"/>
              <a:ext cx="8953732" cy="1523788"/>
              <a:chOff x="1841500" y="3225801"/>
              <a:chExt cx="8509000" cy="2565399"/>
            </a:xfrm>
            <a:gradFill flip="none" rotWithShape="1">
              <a:gsLst>
                <a:gs pos="0">
                  <a:sysClr val="window" lastClr="FFFFFF"/>
                </a:gs>
                <a:gs pos="51000">
                  <a:srgbClr val="F7C68E"/>
                </a:gs>
                <a:gs pos="100000">
                  <a:srgbClr val="EF8F21"/>
                </a:gs>
              </a:gsLst>
              <a:lin ang="0" scaled="1"/>
              <a:tileRect/>
            </a:gradFill>
          </p:grpSpPr>
          <p:sp>
            <p:nvSpPr>
              <p:cNvPr id="78" name="Freeform 156">
                <a:extLst>
                  <a:ext uri="{FF2B5EF4-FFF2-40B4-BE49-F238E27FC236}">
                    <a16:creationId xmlns:a16="http://schemas.microsoft.com/office/drawing/2014/main" xmlns="" id="{0686E2C1-AA83-47B1-8B49-F8C306464D91}"/>
                  </a:ext>
                </a:extLst>
              </p:cNvPr>
              <p:cNvSpPr>
                <a:spLocks/>
              </p:cNvSpPr>
              <p:nvPr/>
            </p:nvSpPr>
            <p:spPr bwMode="auto">
              <a:xfrm>
                <a:off x="1841500" y="4416425"/>
                <a:ext cx="38100" cy="185737"/>
              </a:xfrm>
              <a:custGeom>
                <a:avLst/>
                <a:gdLst>
                  <a:gd name="T0" fmla="*/ 0 w 10"/>
                  <a:gd name="T1" fmla="*/ 7 h 49"/>
                  <a:gd name="T2" fmla="*/ 0 w 10"/>
                  <a:gd name="T3" fmla="*/ 43 h 49"/>
                  <a:gd name="T4" fmla="*/ 10 w 10"/>
                  <a:gd name="T5" fmla="*/ 43 h 49"/>
                  <a:gd name="T6" fmla="*/ 10 w 10"/>
                  <a:gd name="T7" fmla="*/ 7 h 49"/>
                  <a:gd name="T8" fmla="*/ 0 w 10"/>
                  <a:gd name="T9" fmla="*/ 7 h 49"/>
                </a:gdLst>
                <a:ahLst/>
                <a:cxnLst>
                  <a:cxn ang="0">
                    <a:pos x="T0" y="T1"/>
                  </a:cxn>
                  <a:cxn ang="0">
                    <a:pos x="T2" y="T3"/>
                  </a:cxn>
                  <a:cxn ang="0">
                    <a:pos x="T4" y="T5"/>
                  </a:cxn>
                  <a:cxn ang="0">
                    <a:pos x="T6" y="T7"/>
                  </a:cxn>
                  <a:cxn ang="0">
                    <a:pos x="T8" y="T9"/>
                  </a:cxn>
                </a:cxnLst>
                <a:rect l="0" t="0" r="r" b="b"/>
                <a:pathLst>
                  <a:path w="10" h="49">
                    <a:moveTo>
                      <a:pt x="0" y="7"/>
                    </a:moveTo>
                    <a:cubicBezTo>
                      <a:pt x="0" y="19"/>
                      <a:pt x="0" y="31"/>
                      <a:pt x="0" y="43"/>
                    </a:cubicBezTo>
                    <a:cubicBezTo>
                      <a:pt x="0" y="49"/>
                      <a:pt x="10" y="49"/>
                      <a:pt x="10" y="43"/>
                    </a:cubicBezTo>
                    <a:cubicBezTo>
                      <a:pt x="10" y="31"/>
                      <a:pt x="10" y="1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79" name="Freeform 157">
                <a:extLst>
                  <a:ext uri="{FF2B5EF4-FFF2-40B4-BE49-F238E27FC236}">
                    <a16:creationId xmlns:a16="http://schemas.microsoft.com/office/drawing/2014/main" xmlns="" id="{83105CAE-65A5-4A10-B79F-39868C9D5E36}"/>
                  </a:ext>
                </a:extLst>
              </p:cNvPr>
              <p:cNvSpPr>
                <a:spLocks/>
              </p:cNvSpPr>
              <p:nvPr/>
            </p:nvSpPr>
            <p:spPr bwMode="auto">
              <a:xfrm>
                <a:off x="1978025"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80" name="Freeform 158">
                <a:extLst>
                  <a:ext uri="{FF2B5EF4-FFF2-40B4-BE49-F238E27FC236}">
                    <a16:creationId xmlns:a16="http://schemas.microsoft.com/office/drawing/2014/main" xmlns="" id="{984EECDB-C4F1-40D7-9A0C-AB1CAC05F729}"/>
                  </a:ext>
                </a:extLst>
              </p:cNvPr>
              <p:cNvSpPr>
                <a:spLocks/>
              </p:cNvSpPr>
              <p:nvPr/>
            </p:nvSpPr>
            <p:spPr bwMode="auto">
              <a:xfrm>
                <a:off x="2109788"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81" name="Freeform 159">
                <a:extLst>
                  <a:ext uri="{FF2B5EF4-FFF2-40B4-BE49-F238E27FC236}">
                    <a16:creationId xmlns:a16="http://schemas.microsoft.com/office/drawing/2014/main" xmlns="" id="{673AC41C-A180-4590-AED7-76E249F1BB78}"/>
                  </a:ext>
                </a:extLst>
              </p:cNvPr>
              <p:cNvSpPr>
                <a:spLocks/>
              </p:cNvSpPr>
              <p:nvPr/>
            </p:nvSpPr>
            <p:spPr bwMode="auto">
              <a:xfrm>
                <a:off x="2241550"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82" name="Freeform 160">
                <a:extLst>
                  <a:ext uri="{FF2B5EF4-FFF2-40B4-BE49-F238E27FC236}">
                    <a16:creationId xmlns:a16="http://schemas.microsoft.com/office/drawing/2014/main" xmlns="" id="{0CC326D0-8DBF-46DC-97F4-2BA0C744BB51}"/>
                  </a:ext>
                </a:extLst>
              </p:cNvPr>
              <p:cNvSpPr>
                <a:spLocks/>
              </p:cNvSpPr>
              <p:nvPr/>
            </p:nvSpPr>
            <p:spPr bwMode="auto">
              <a:xfrm>
                <a:off x="2373313" y="4181475"/>
                <a:ext cx="38100" cy="654050"/>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83" name="Freeform 161">
                <a:extLst>
                  <a:ext uri="{FF2B5EF4-FFF2-40B4-BE49-F238E27FC236}">
                    <a16:creationId xmlns:a16="http://schemas.microsoft.com/office/drawing/2014/main" xmlns="" id="{AD5A1414-017C-4132-8AEE-1E5EFE453589}"/>
                  </a:ext>
                </a:extLst>
              </p:cNvPr>
              <p:cNvSpPr>
                <a:spLocks/>
              </p:cNvSpPr>
              <p:nvPr/>
            </p:nvSpPr>
            <p:spPr bwMode="auto">
              <a:xfrm>
                <a:off x="2505075" y="3978275"/>
                <a:ext cx="38100" cy="1062037"/>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84" name="Freeform 162">
                <a:extLst>
                  <a:ext uri="{FF2B5EF4-FFF2-40B4-BE49-F238E27FC236}">
                    <a16:creationId xmlns:a16="http://schemas.microsoft.com/office/drawing/2014/main" xmlns="" id="{FF77F51C-2844-40E1-8AA2-1C352546FB84}"/>
                  </a:ext>
                </a:extLst>
              </p:cNvPr>
              <p:cNvSpPr>
                <a:spLocks/>
              </p:cNvSpPr>
              <p:nvPr/>
            </p:nvSpPr>
            <p:spPr bwMode="auto">
              <a:xfrm>
                <a:off x="2636838"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85" name="Freeform 163">
                <a:extLst>
                  <a:ext uri="{FF2B5EF4-FFF2-40B4-BE49-F238E27FC236}">
                    <a16:creationId xmlns:a16="http://schemas.microsoft.com/office/drawing/2014/main" xmlns="" id="{A885F9A9-A409-47CA-A634-7C4AA19FD244}"/>
                  </a:ext>
                </a:extLst>
              </p:cNvPr>
              <p:cNvSpPr>
                <a:spLocks/>
              </p:cNvSpPr>
              <p:nvPr/>
            </p:nvSpPr>
            <p:spPr bwMode="auto">
              <a:xfrm>
                <a:off x="2768600"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86" name="Freeform 164">
                <a:extLst>
                  <a:ext uri="{FF2B5EF4-FFF2-40B4-BE49-F238E27FC236}">
                    <a16:creationId xmlns:a16="http://schemas.microsoft.com/office/drawing/2014/main" xmlns="" id="{E9F03EA6-CFDC-4D63-9B1A-001BB19EDA62}"/>
                  </a:ext>
                </a:extLst>
              </p:cNvPr>
              <p:cNvSpPr>
                <a:spLocks/>
              </p:cNvSpPr>
              <p:nvPr/>
            </p:nvSpPr>
            <p:spPr bwMode="auto">
              <a:xfrm>
                <a:off x="2900363" y="3978275"/>
                <a:ext cx="38100" cy="1062037"/>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87" name="Freeform 165">
                <a:extLst>
                  <a:ext uri="{FF2B5EF4-FFF2-40B4-BE49-F238E27FC236}">
                    <a16:creationId xmlns:a16="http://schemas.microsoft.com/office/drawing/2014/main" xmlns="" id="{6355810F-1654-485E-9CCA-9787F5026281}"/>
                  </a:ext>
                </a:extLst>
              </p:cNvPr>
              <p:cNvSpPr>
                <a:spLocks/>
              </p:cNvSpPr>
              <p:nvPr/>
            </p:nvSpPr>
            <p:spPr bwMode="auto">
              <a:xfrm>
                <a:off x="3036888" y="3778250"/>
                <a:ext cx="38100" cy="1462087"/>
              </a:xfrm>
              <a:custGeom>
                <a:avLst/>
                <a:gdLst>
                  <a:gd name="T0" fmla="*/ 0 w 10"/>
                  <a:gd name="T1" fmla="*/ 7 h 387"/>
                  <a:gd name="T2" fmla="*/ 0 w 10"/>
                  <a:gd name="T3" fmla="*/ 381 h 387"/>
                  <a:gd name="T4" fmla="*/ 10 w 10"/>
                  <a:gd name="T5" fmla="*/ 381 h 387"/>
                  <a:gd name="T6" fmla="*/ 10 w 10"/>
                  <a:gd name="T7" fmla="*/ 7 h 387"/>
                  <a:gd name="T8" fmla="*/ 0 w 10"/>
                  <a:gd name="T9" fmla="*/ 7 h 387"/>
                </a:gdLst>
                <a:ahLst/>
                <a:cxnLst>
                  <a:cxn ang="0">
                    <a:pos x="T0" y="T1"/>
                  </a:cxn>
                  <a:cxn ang="0">
                    <a:pos x="T2" y="T3"/>
                  </a:cxn>
                  <a:cxn ang="0">
                    <a:pos x="T4" y="T5"/>
                  </a:cxn>
                  <a:cxn ang="0">
                    <a:pos x="T6" y="T7"/>
                  </a:cxn>
                  <a:cxn ang="0">
                    <a:pos x="T8" y="T9"/>
                  </a:cxn>
                </a:cxnLst>
                <a:rect l="0" t="0" r="r" b="b"/>
                <a:pathLst>
                  <a:path w="10" h="387">
                    <a:moveTo>
                      <a:pt x="0" y="7"/>
                    </a:moveTo>
                    <a:cubicBezTo>
                      <a:pt x="0" y="132"/>
                      <a:pt x="0" y="256"/>
                      <a:pt x="0" y="381"/>
                    </a:cubicBezTo>
                    <a:cubicBezTo>
                      <a:pt x="0" y="387"/>
                      <a:pt x="10" y="387"/>
                      <a:pt x="10" y="381"/>
                    </a:cubicBezTo>
                    <a:cubicBezTo>
                      <a:pt x="10" y="256"/>
                      <a:pt x="10" y="132"/>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88" name="Freeform 166">
                <a:extLst>
                  <a:ext uri="{FF2B5EF4-FFF2-40B4-BE49-F238E27FC236}">
                    <a16:creationId xmlns:a16="http://schemas.microsoft.com/office/drawing/2014/main" xmlns="" id="{7A4B0CF2-2B39-4C06-A420-DB887C5AB8DF}"/>
                  </a:ext>
                </a:extLst>
              </p:cNvPr>
              <p:cNvSpPr>
                <a:spLocks/>
              </p:cNvSpPr>
              <p:nvPr/>
            </p:nvSpPr>
            <p:spPr bwMode="auto">
              <a:xfrm>
                <a:off x="3168650"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89" name="Freeform 167">
                <a:extLst>
                  <a:ext uri="{FF2B5EF4-FFF2-40B4-BE49-F238E27FC236}">
                    <a16:creationId xmlns:a16="http://schemas.microsoft.com/office/drawing/2014/main" xmlns="" id="{67060FE3-6BAA-4C3F-9762-8B52D91D8E2F}"/>
                  </a:ext>
                </a:extLst>
              </p:cNvPr>
              <p:cNvSpPr>
                <a:spLocks/>
              </p:cNvSpPr>
              <p:nvPr/>
            </p:nvSpPr>
            <p:spPr bwMode="auto">
              <a:xfrm>
                <a:off x="3300413" y="4106863"/>
                <a:ext cx="38100" cy="804862"/>
              </a:xfrm>
              <a:custGeom>
                <a:avLst/>
                <a:gdLst>
                  <a:gd name="T0" fmla="*/ 0 w 10"/>
                  <a:gd name="T1" fmla="*/ 7 h 213"/>
                  <a:gd name="T2" fmla="*/ 0 w 10"/>
                  <a:gd name="T3" fmla="*/ 207 h 213"/>
                  <a:gd name="T4" fmla="*/ 10 w 10"/>
                  <a:gd name="T5" fmla="*/ 207 h 213"/>
                  <a:gd name="T6" fmla="*/ 10 w 10"/>
                  <a:gd name="T7" fmla="*/ 7 h 213"/>
                  <a:gd name="T8" fmla="*/ 0 w 10"/>
                  <a:gd name="T9" fmla="*/ 7 h 213"/>
                </a:gdLst>
                <a:ahLst/>
                <a:cxnLst>
                  <a:cxn ang="0">
                    <a:pos x="T0" y="T1"/>
                  </a:cxn>
                  <a:cxn ang="0">
                    <a:pos x="T2" y="T3"/>
                  </a:cxn>
                  <a:cxn ang="0">
                    <a:pos x="T4" y="T5"/>
                  </a:cxn>
                  <a:cxn ang="0">
                    <a:pos x="T6" y="T7"/>
                  </a:cxn>
                  <a:cxn ang="0">
                    <a:pos x="T8" y="T9"/>
                  </a:cxn>
                </a:cxnLst>
                <a:rect l="0" t="0" r="r" b="b"/>
                <a:pathLst>
                  <a:path w="10" h="213">
                    <a:moveTo>
                      <a:pt x="0" y="7"/>
                    </a:moveTo>
                    <a:cubicBezTo>
                      <a:pt x="0" y="74"/>
                      <a:pt x="0" y="140"/>
                      <a:pt x="0" y="207"/>
                    </a:cubicBezTo>
                    <a:cubicBezTo>
                      <a:pt x="0" y="213"/>
                      <a:pt x="10" y="213"/>
                      <a:pt x="10" y="207"/>
                    </a:cubicBezTo>
                    <a:cubicBezTo>
                      <a:pt x="10" y="140"/>
                      <a:pt x="10" y="7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90" name="Freeform 168">
                <a:extLst>
                  <a:ext uri="{FF2B5EF4-FFF2-40B4-BE49-F238E27FC236}">
                    <a16:creationId xmlns:a16="http://schemas.microsoft.com/office/drawing/2014/main" xmlns="" id="{60739623-4AEA-4FCA-91F3-F3386B55581D}"/>
                  </a:ext>
                </a:extLst>
              </p:cNvPr>
              <p:cNvSpPr>
                <a:spLocks/>
              </p:cNvSpPr>
              <p:nvPr/>
            </p:nvSpPr>
            <p:spPr bwMode="auto">
              <a:xfrm>
                <a:off x="3432175" y="4329113"/>
                <a:ext cx="38100" cy="358775"/>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91" name="Freeform 169">
                <a:extLst>
                  <a:ext uri="{FF2B5EF4-FFF2-40B4-BE49-F238E27FC236}">
                    <a16:creationId xmlns:a16="http://schemas.microsoft.com/office/drawing/2014/main" xmlns="" id="{5FAE41A3-A88B-49D9-8296-385F217592D2}"/>
                  </a:ext>
                </a:extLst>
              </p:cNvPr>
              <p:cNvSpPr>
                <a:spLocks/>
              </p:cNvSpPr>
              <p:nvPr/>
            </p:nvSpPr>
            <p:spPr bwMode="auto">
              <a:xfrm>
                <a:off x="3563938"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92" name="Freeform 170">
                <a:extLst>
                  <a:ext uri="{FF2B5EF4-FFF2-40B4-BE49-F238E27FC236}">
                    <a16:creationId xmlns:a16="http://schemas.microsoft.com/office/drawing/2014/main" xmlns="" id="{12FC949C-697B-4A03-863A-89AD8F3C897D}"/>
                  </a:ext>
                </a:extLst>
              </p:cNvPr>
              <p:cNvSpPr>
                <a:spLocks/>
              </p:cNvSpPr>
              <p:nvPr/>
            </p:nvSpPr>
            <p:spPr bwMode="auto">
              <a:xfrm>
                <a:off x="3695700" y="3978275"/>
                <a:ext cx="38100" cy="1062037"/>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93" name="Freeform 171">
                <a:extLst>
                  <a:ext uri="{FF2B5EF4-FFF2-40B4-BE49-F238E27FC236}">
                    <a16:creationId xmlns:a16="http://schemas.microsoft.com/office/drawing/2014/main" xmlns="" id="{3DFF1B9A-D352-42A2-A6C1-DF5C59956E8D}"/>
                  </a:ext>
                </a:extLst>
              </p:cNvPr>
              <p:cNvSpPr>
                <a:spLocks/>
              </p:cNvSpPr>
              <p:nvPr/>
            </p:nvSpPr>
            <p:spPr bwMode="auto">
              <a:xfrm>
                <a:off x="3827463" y="3948113"/>
                <a:ext cx="38100" cy="1125537"/>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94" name="Freeform 172">
                <a:extLst>
                  <a:ext uri="{FF2B5EF4-FFF2-40B4-BE49-F238E27FC236}">
                    <a16:creationId xmlns:a16="http://schemas.microsoft.com/office/drawing/2014/main" xmlns="" id="{E64A8B66-FECB-4485-A807-6911FA170DFF}"/>
                  </a:ext>
                </a:extLst>
              </p:cNvPr>
              <p:cNvSpPr>
                <a:spLocks/>
              </p:cNvSpPr>
              <p:nvPr/>
            </p:nvSpPr>
            <p:spPr bwMode="auto">
              <a:xfrm>
                <a:off x="3959225"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95" name="Freeform 173">
                <a:extLst>
                  <a:ext uri="{FF2B5EF4-FFF2-40B4-BE49-F238E27FC236}">
                    <a16:creationId xmlns:a16="http://schemas.microsoft.com/office/drawing/2014/main" xmlns="" id="{CCF12140-DBCD-4A07-A7ED-FC2F1743211E}"/>
                  </a:ext>
                </a:extLst>
              </p:cNvPr>
              <p:cNvSpPr>
                <a:spLocks/>
              </p:cNvSpPr>
              <p:nvPr/>
            </p:nvSpPr>
            <p:spPr bwMode="auto">
              <a:xfrm>
                <a:off x="4095750" y="4181475"/>
                <a:ext cx="38100" cy="654050"/>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96" name="Freeform 174">
                <a:extLst>
                  <a:ext uri="{FF2B5EF4-FFF2-40B4-BE49-F238E27FC236}">
                    <a16:creationId xmlns:a16="http://schemas.microsoft.com/office/drawing/2014/main" xmlns="" id="{46FB5AB3-FD44-4BE1-B242-185C4E1B35D9}"/>
                  </a:ext>
                </a:extLst>
              </p:cNvPr>
              <p:cNvSpPr>
                <a:spLocks/>
              </p:cNvSpPr>
              <p:nvPr/>
            </p:nvSpPr>
            <p:spPr bwMode="auto">
              <a:xfrm>
                <a:off x="4227513"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97" name="Freeform 175">
                <a:extLst>
                  <a:ext uri="{FF2B5EF4-FFF2-40B4-BE49-F238E27FC236}">
                    <a16:creationId xmlns:a16="http://schemas.microsoft.com/office/drawing/2014/main" xmlns="" id="{A691E729-F15B-4B2C-8A14-A14B34695039}"/>
                  </a:ext>
                </a:extLst>
              </p:cNvPr>
              <p:cNvSpPr>
                <a:spLocks/>
              </p:cNvSpPr>
              <p:nvPr/>
            </p:nvSpPr>
            <p:spPr bwMode="auto">
              <a:xfrm>
                <a:off x="4359275" y="3902075"/>
                <a:ext cx="38100" cy="1217612"/>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98" name="Freeform 176">
                <a:extLst>
                  <a:ext uri="{FF2B5EF4-FFF2-40B4-BE49-F238E27FC236}">
                    <a16:creationId xmlns:a16="http://schemas.microsoft.com/office/drawing/2014/main" xmlns="" id="{EA34EC9B-AAF0-4850-8EC9-5DE443398667}"/>
                  </a:ext>
                </a:extLst>
              </p:cNvPr>
              <p:cNvSpPr>
                <a:spLocks/>
              </p:cNvSpPr>
              <p:nvPr/>
            </p:nvSpPr>
            <p:spPr bwMode="auto">
              <a:xfrm>
                <a:off x="4491038" y="3997325"/>
                <a:ext cx="38100" cy="1023937"/>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99" name="Freeform 177">
                <a:extLst>
                  <a:ext uri="{FF2B5EF4-FFF2-40B4-BE49-F238E27FC236}">
                    <a16:creationId xmlns:a16="http://schemas.microsoft.com/office/drawing/2014/main" xmlns="" id="{CEEE9F9A-4EC8-443A-9C60-1A74A388D095}"/>
                  </a:ext>
                </a:extLst>
              </p:cNvPr>
              <p:cNvSpPr>
                <a:spLocks/>
              </p:cNvSpPr>
              <p:nvPr/>
            </p:nvSpPr>
            <p:spPr bwMode="auto">
              <a:xfrm>
                <a:off x="4622800" y="3587750"/>
                <a:ext cx="38100" cy="1841500"/>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00" name="Freeform 178">
                <a:extLst>
                  <a:ext uri="{FF2B5EF4-FFF2-40B4-BE49-F238E27FC236}">
                    <a16:creationId xmlns:a16="http://schemas.microsoft.com/office/drawing/2014/main" xmlns="" id="{3E594757-7C06-4515-A548-E3BE10501DE5}"/>
                  </a:ext>
                </a:extLst>
              </p:cNvPr>
              <p:cNvSpPr>
                <a:spLocks/>
              </p:cNvSpPr>
              <p:nvPr/>
            </p:nvSpPr>
            <p:spPr bwMode="auto">
              <a:xfrm>
                <a:off x="4754563"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01" name="Freeform 179">
                <a:extLst>
                  <a:ext uri="{FF2B5EF4-FFF2-40B4-BE49-F238E27FC236}">
                    <a16:creationId xmlns:a16="http://schemas.microsoft.com/office/drawing/2014/main" xmlns="" id="{52C65B49-870A-4C99-A986-7681FDFD5303}"/>
                  </a:ext>
                </a:extLst>
              </p:cNvPr>
              <p:cNvSpPr>
                <a:spLocks/>
              </p:cNvSpPr>
              <p:nvPr/>
            </p:nvSpPr>
            <p:spPr bwMode="auto">
              <a:xfrm>
                <a:off x="4886325"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02" name="Freeform 180">
                <a:extLst>
                  <a:ext uri="{FF2B5EF4-FFF2-40B4-BE49-F238E27FC236}">
                    <a16:creationId xmlns:a16="http://schemas.microsoft.com/office/drawing/2014/main" xmlns="" id="{FB970CB1-8773-42D0-AD26-9C8C5C6AE487}"/>
                  </a:ext>
                </a:extLst>
              </p:cNvPr>
              <p:cNvSpPr>
                <a:spLocks/>
              </p:cNvSpPr>
              <p:nvPr/>
            </p:nvSpPr>
            <p:spPr bwMode="auto">
              <a:xfrm>
                <a:off x="5018088" y="4329113"/>
                <a:ext cx="38100" cy="358775"/>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03" name="Freeform 181">
                <a:extLst>
                  <a:ext uri="{FF2B5EF4-FFF2-40B4-BE49-F238E27FC236}">
                    <a16:creationId xmlns:a16="http://schemas.microsoft.com/office/drawing/2014/main" xmlns="" id="{0710CEB4-235B-4948-A717-46188784DF79}"/>
                  </a:ext>
                </a:extLst>
              </p:cNvPr>
              <p:cNvSpPr>
                <a:spLocks/>
              </p:cNvSpPr>
              <p:nvPr/>
            </p:nvSpPr>
            <p:spPr bwMode="auto">
              <a:xfrm>
                <a:off x="5154613" y="3997325"/>
                <a:ext cx="38100" cy="1023937"/>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04" name="Freeform 182">
                <a:extLst>
                  <a:ext uri="{FF2B5EF4-FFF2-40B4-BE49-F238E27FC236}">
                    <a16:creationId xmlns:a16="http://schemas.microsoft.com/office/drawing/2014/main" xmlns="" id="{FCC9A2AB-0762-495E-BB28-1B3A18E81E01}"/>
                  </a:ext>
                </a:extLst>
              </p:cNvPr>
              <p:cNvSpPr>
                <a:spLocks/>
              </p:cNvSpPr>
              <p:nvPr/>
            </p:nvSpPr>
            <p:spPr bwMode="auto">
              <a:xfrm>
                <a:off x="5286375" y="3871913"/>
                <a:ext cx="38100" cy="1273175"/>
              </a:xfrm>
              <a:custGeom>
                <a:avLst/>
                <a:gdLst>
                  <a:gd name="T0" fmla="*/ 0 w 10"/>
                  <a:gd name="T1" fmla="*/ 7 h 337"/>
                  <a:gd name="T2" fmla="*/ 0 w 10"/>
                  <a:gd name="T3" fmla="*/ 331 h 337"/>
                  <a:gd name="T4" fmla="*/ 10 w 10"/>
                  <a:gd name="T5" fmla="*/ 331 h 337"/>
                  <a:gd name="T6" fmla="*/ 10 w 10"/>
                  <a:gd name="T7" fmla="*/ 7 h 337"/>
                  <a:gd name="T8" fmla="*/ 0 w 10"/>
                  <a:gd name="T9" fmla="*/ 7 h 337"/>
                </a:gdLst>
                <a:ahLst/>
                <a:cxnLst>
                  <a:cxn ang="0">
                    <a:pos x="T0" y="T1"/>
                  </a:cxn>
                  <a:cxn ang="0">
                    <a:pos x="T2" y="T3"/>
                  </a:cxn>
                  <a:cxn ang="0">
                    <a:pos x="T4" y="T5"/>
                  </a:cxn>
                  <a:cxn ang="0">
                    <a:pos x="T6" y="T7"/>
                  </a:cxn>
                  <a:cxn ang="0">
                    <a:pos x="T8" y="T9"/>
                  </a:cxn>
                </a:cxnLst>
                <a:rect l="0" t="0" r="r" b="b"/>
                <a:pathLst>
                  <a:path w="10" h="337">
                    <a:moveTo>
                      <a:pt x="0" y="7"/>
                    </a:moveTo>
                    <a:cubicBezTo>
                      <a:pt x="0" y="115"/>
                      <a:pt x="0" y="223"/>
                      <a:pt x="0" y="331"/>
                    </a:cubicBezTo>
                    <a:cubicBezTo>
                      <a:pt x="0" y="337"/>
                      <a:pt x="10" y="337"/>
                      <a:pt x="10" y="331"/>
                    </a:cubicBezTo>
                    <a:cubicBezTo>
                      <a:pt x="10" y="223"/>
                      <a:pt x="10" y="11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05" name="Freeform 183">
                <a:extLst>
                  <a:ext uri="{FF2B5EF4-FFF2-40B4-BE49-F238E27FC236}">
                    <a16:creationId xmlns:a16="http://schemas.microsoft.com/office/drawing/2014/main" xmlns="" id="{1BD187A4-FB79-4CE8-A4C3-CAFDDA8A091A}"/>
                  </a:ext>
                </a:extLst>
              </p:cNvPr>
              <p:cNvSpPr>
                <a:spLocks/>
              </p:cNvSpPr>
              <p:nvPr/>
            </p:nvSpPr>
            <p:spPr bwMode="auto">
              <a:xfrm>
                <a:off x="5418138" y="3948113"/>
                <a:ext cx="38100" cy="1125537"/>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06" name="Freeform 184">
                <a:extLst>
                  <a:ext uri="{FF2B5EF4-FFF2-40B4-BE49-F238E27FC236}">
                    <a16:creationId xmlns:a16="http://schemas.microsoft.com/office/drawing/2014/main" xmlns="" id="{8C365726-FDB4-47DD-9767-CC46570F6B3B}"/>
                  </a:ext>
                </a:extLst>
              </p:cNvPr>
              <p:cNvSpPr>
                <a:spLocks/>
              </p:cNvSpPr>
              <p:nvPr/>
            </p:nvSpPr>
            <p:spPr bwMode="auto">
              <a:xfrm>
                <a:off x="5549900"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07" name="Freeform 185">
                <a:extLst>
                  <a:ext uri="{FF2B5EF4-FFF2-40B4-BE49-F238E27FC236}">
                    <a16:creationId xmlns:a16="http://schemas.microsoft.com/office/drawing/2014/main" xmlns="" id="{8191C219-B8AD-43E5-A644-4ABF9DF4091C}"/>
                  </a:ext>
                </a:extLst>
              </p:cNvPr>
              <p:cNvSpPr>
                <a:spLocks/>
              </p:cNvSpPr>
              <p:nvPr/>
            </p:nvSpPr>
            <p:spPr bwMode="auto">
              <a:xfrm>
                <a:off x="5681663" y="3902075"/>
                <a:ext cx="38100" cy="1217612"/>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08" name="Freeform 186">
                <a:extLst>
                  <a:ext uri="{FF2B5EF4-FFF2-40B4-BE49-F238E27FC236}">
                    <a16:creationId xmlns:a16="http://schemas.microsoft.com/office/drawing/2014/main" xmlns="" id="{580906AC-4FE7-4A2C-BB4A-57797C269977}"/>
                  </a:ext>
                </a:extLst>
              </p:cNvPr>
              <p:cNvSpPr>
                <a:spLocks/>
              </p:cNvSpPr>
              <p:nvPr/>
            </p:nvSpPr>
            <p:spPr bwMode="auto">
              <a:xfrm>
                <a:off x="5813425"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09" name="Freeform 187">
                <a:extLst>
                  <a:ext uri="{FF2B5EF4-FFF2-40B4-BE49-F238E27FC236}">
                    <a16:creationId xmlns:a16="http://schemas.microsoft.com/office/drawing/2014/main" xmlns="" id="{B68F4289-D0C0-4043-B6B2-C7CFB47A5483}"/>
                  </a:ext>
                </a:extLst>
              </p:cNvPr>
              <p:cNvSpPr>
                <a:spLocks/>
              </p:cNvSpPr>
              <p:nvPr/>
            </p:nvSpPr>
            <p:spPr bwMode="auto">
              <a:xfrm>
                <a:off x="5945188" y="3587750"/>
                <a:ext cx="38100" cy="1841500"/>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10" name="Freeform 188">
                <a:extLst>
                  <a:ext uri="{FF2B5EF4-FFF2-40B4-BE49-F238E27FC236}">
                    <a16:creationId xmlns:a16="http://schemas.microsoft.com/office/drawing/2014/main" xmlns="" id="{CA9CE2A1-C0FF-4569-8FC5-AA09D4D0C35F}"/>
                  </a:ext>
                </a:extLst>
              </p:cNvPr>
              <p:cNvSpPr>
                <a:spLocks/>
              </p:cNvSpPr>
              <p:nvPr/>
            </p:nvSpPr>
            <p:spPr bwMode="auto">
              <a:xfrm>
                <a:off x="6076950" y="3225801"/>
                <a:ext cx="38100" cy="2565399"/>
              </a:xfrm>
              <a:custGeom>
                <a:avLst/>
                <a:gdLst>
                  <a:gd name="T0" fmla="*/ 0 w 10"/>
                  <a:gd name="T1" fmla="*/ 7 h 679"/>
                  <a:gd name="T2" fmla="*/ 0 w 10"/>
                  <a:gd name="T3" fmla="*/ 604 h 679"/>
                  <a:gd name="T4" fmla="*/ 0 w 10"/>
                  <a:gd name="T5" fmla="*/ 673 h 679"/>
                  <a:gd name="T6" fmla="*/ 10 w 10"/>
                  <a:gd name="T7" fmla="*/ 673 h 679"/>
                  <a:gd name="T8" fmla="*/ 10 w 10"/>
                  <a:gd name="T9" fmla="*/ 76 h 679"/>
                  <a:gd name="T10" fmla="*/ 10 w 10"/>
                  <a:gd name="T11" fmla="*/ 7 h 679"/>
                  <a:gd name="T12" fmla="*/ 0 w 10"/>
                  <a:gd name="T13" fmla="*/ 7 h 679"/>
                </a:gdLst>
                <a:ahLst/>
                <a:cxnLst>
                  <a:cxn ang="0">
                    <a:pos x="T0" y="T1"/>
                  </a:cxn>
                  <a:cxn ang="0">
                    <a:pos x="T2" y="T3"/>
                  </a:cxn>
                  <a:cxn ang="0">
                    <a:pos x="T4" y="T5"/>
                  </a:cxn>
                  <a:cxn ang="0">
                    <a:pos x="T6" y="T7"/>
                  </a:cxn>
                  <a:cxn ang="0">
                    <a:pos x="T8" y="T9"/>
                  </a:cxn>
                  <a:cxn ang="0">
                    <a:pos x="T10" y="T11"/>
                  </a:cxn>
                  <a:cxn ang="0">
                    <a:pos x="T12" y="T13"/>
                  </a:cxn>
                </a:cxnLst>
                <a:rect l="0" t="0" r="r" b="b"/>
                <a:pathLst>
                  <a:path w="10" h="679">
                    <a:moveTo>
                      <a:pt x="0" y="7"/>
                    </a:moveTo>
                    <a:cubicBezTo>
                      <a:pt x="0" y="206"/>
                      <a:pt x="0" y="405"/>
                      <a:pt x="0" y="604"/>
                    </a:cubicBezTo>
                    <a:cubicBezTo>
                      <a:pt x="0" y="627"/>
                      <a:pt x="0" y="650"/>
                      <a:pt x="0" y="673"/>
                    </a:cubicBezTo>
                    <a:cubicBezTo>
                      <a:pt x="0" y="679"/>
                      <a:pt x="10" y="679"/>
                      <a:pt x="10" y="673"/>
                    </a:cubicBezTo>
                    <a:cubicBezTo>
                      <a:pt x="10" y="474"/>
                      <a:pt x="10" y="275"/>
                      <a:pt x="10" y="76"/>
                    </a:cubicBezTo>
                    <a:cubicBezTo>
                      <a:pt x="10" y="53"/>
                      <a:pt x="10" y="3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11" name="Freeform 189">
                <a:extLst>
                  <a:ext uri="{FF2B5EF4-FFF2-40B4-BE49-F238E27FC236}">
                    <a16:creationId xmlns:a16="http://schemas.microsoft.com/office/drawing/2014/main" xmlns="" id="{C0883A12-60A8-4D34-A70E-7887051722F5}"/>
                  </a:ext>
                </a:extLst>
              </p:cNvPr>
              <p:cNvSpPr>
                <a:spLocks/>
              </p:cNvSpPr>
              <p:nvPr/>
            </p:nvSpPr>
            <p:spPr bwMode="auto">
              <a:xfrm>
                <a:off x="6213475" y="3587750"/>
                <a:ext cx="38100" cy="1841500"/>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12" name="Freeform 190">
                <a:extLst>
                  <a:ext uri="{FF2B5EF4-FFF2-40B4-BE49-F238E27FC236}">
                    <a16:creationId xmlns:a16="http://schemas.microsoft.com/office/drawing/2014/main" xmlns="" id="{0855E976-78A7-4177-BBFD-BE2BBE8D5B6F}"/>
                  </a:ext>
                </a:extLst>
              </p:cNvPr>
              <p:cNvSpPr>
                <a:spLocks/>
              </p:cNvSpPr>
              <p:nvPr/>
            </p:nvSpPr>
            <p:spPr bwMode="auto">
              <a:xfrm>
                <a:off x="6345238"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13" name="Freeform 191">
                <a:extLst>
                  <a:ext uri="{FF2B5EF4-FFF2-40B4-BE49-F238E27FC236}">
                    <a16:creationId xmlns:a16="http://schemas.microsoft.com/office/drawing/2014/main" xmlns="" id="{06CC1A64-CBAA-4DB3-947F-281C06AAACD3}"/>
                  </a:ext>
                </a:extLst>
              </p:cNvPr>
              <p:cNvSpPr>
                <a:spLocks/>
              </p:cNvSpPr>
              <p:nvPr/>
            </p:nvSpPr>
            <p:spPr bwMode="auto">
              <a:xfrm>
                <a:off x="6477000" y="3902075"/>
                <a:ext cx="38100" cy="1217612"/>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14" name="Freeform 192">
                <a:extLst>
                  <a:ext uri="{FF2B5EF4-FFF2-40B4-BE49-F238E27FC236}">
                    <a16:creationId xmlns:a16="http://schemas.microsoft.com/office/drawing/2014/main" xmlns="" id="{4272076E-F93E-402B-A18E-8B32993DF684}"/>
                  </a:ext>
                </a:extLst>
              </p:cNvPr>
              <p:cNvSpPr>
                <a:spLocks/>
              </p:cNvSpPr>
              <p:nvPr/>
            </p:nvSpPr>
            <p:spPr bwMode="auto">
              <a:xfrm>
                <a:off x="6608763"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15" name="Freeform 193">
                <a:extLst>
                  <a:ext uri="{FF2B5EF4-FFF2-40B4-BE49-F238E27FC236}">
                    <a16:creationId xmlns:a16="http://schemas.microsoft.com/office/drawing/2014/main" xmlns="" id="{2A396010-4F8E-4A27-A4CB-C902B7A6F6E1}"/>
                  </a:ext>
                </a:extLst>
              </p:cNvPr>
              <p:cNvSpPr>
                <a:spLocks/>
              </p:cNvSpPr>
              <p:nvPr/>
            </p:nvSpPr>
            <p:spPr bwMode="auto">
              <a:xfrm>
                <a:off x="6740525" y="3929063"/>
                <a:ext cx="38100" cy="1163637"/>
              </a:xfrm>
              <a:custGeom>
                <a:avLst/>
                <a:gdLst>
                  <a:gd name="T0" fmla="*/ 0 w 10"/>
                  <a:gd name="T1" fmla="*/ 7 h 308"/>
                  <a:gd name="T2" fmla="*/ 0 w 10"/>
                  <a:gd name="T3" fmla="*/ 301 h 308"/>
                  <a:gd name="T4" fmla="*/ 10 w 10"/>
                  <a:gd name="T5" fmla="*/ 301 h 308"/>
                  <a:gd name="T6" fmla="*/ 10 w 10"/>
                  <a:gd name="T7" fmla="*/ 7 h 308"/>
                  <a:gd name="T8" fmla="*/ 0 w 10"/>
                  <a:gd name="T9" fmla="*/ 7 h 308"/>
                </a:gdLst>
                <a:ahLst/>
                <a:cxnLst>
                  <a:cxn ang="0">
                    <a:pos x="T0" y="T1"/>
                  </a:cxn>
                  <a:cxn ang="0">
                    <a:pos x="T2" y="T3"/>
                  </a:cxn>
                  <a:cxn ang="0">
                    <a:pos x="T4" y="T5"/>
                  </a:cxn>
                  <a:cxn ang="0">
                    <a:pos x="T6" y="T7"/>
                  </a:cxn>
                  <a:cxn ang="0">
                    <a:pos x="T8" y="T9"/>
                  </a:cxn>
                </a:cxnLst>
                <a:rect l="0" t="0" r="r" b="b"/>
                <a:pathLst>
                  <a:path w="10" h="308">
                    <a:moveTo>
                      <a:pt x="0" y="7"/>
                    </a:moveTo>
                    <a:cubicBezTo>
                      <a:pt x="0" y="105"/>
                      <a:pt x="0" y="203"/>
                      <a:pt x="0" y="301"/>
                    </a:cubicBezTo>
                    <a:cubicBezTo>
                      <a:pt x="0" y="308"/>
                      <a:pt x="10" y="308"/>
                      <a:pt x="10" y="301"/>
                    </a:cubicBezTo>
                    <a:cubicBezTo>
                      <a:pt x="10" y="203"/>
                      <a:pt x="10" y="10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16" name="Freeform 194">
                <a:extLst>
                  <a:ext uri="{FF2B5EF4-FFF2-40B4-BE49-F238E27FC236}">
                    <a16:creationId xmlns:a16="http://schemas.microsoft.com/office/drawing/2014/main" xmlns="" id="{A85ECE4B-06C3-4986-B3E3-8448B6BA8062}"/>
                  </a:ext>
                </a:extLst>
              </p:cNvPr>
              <p:cNvSpPr>
                <a:spLocks/>
              </p:cNvSpPr>
              <p:nvPr/>
            </p:nvSpPr>
            <p:spPr bwMode="auto">
              <a:xfrm>
                <a:off x="6872288" y="3871913"/>
                <a:ext cx="38100" cy="1273175"/>
              </a:xfrm>
              <a:custGeom>
                <a:avLst/>
                <a:gdLst>
                  <a:gd name="T0" fmla="*/ 0 w 10"/>
                  <a:gd name="T1" fmla="*/ 7 h 337"/>
                  <a:gd name="T2" fmla="*/ 0 w 10"/>
                  <a:gd name="T3" fmla="*/ 331 h 337"/>
                  <a:gd name="T4" fmla="*/ 10 w 10"/>
                  <a:gd name="T5" fmla="*/ 331 h 337"/>
                  <a:gd name="T6" fmla="*/ 10 w 10"/>
                  <a:gd name="T7" fmla="*/ 7 h 337"/>
                  <a:gd name="T8" fmla="*/ 0 w 10"/>
                  <a:gd name="T9" fmla="*/ 7 h 337"/>
                </a:gdLst>
                <a:ahLst/>
                <a:cxnLst>
                  <a:cxn ang="0">
                    <a:pos x="T0" y="T1"/>
                  </a:cxn>
                  <a:cxn ang="0">
                    <a:pos x="T2" y="T3"/>
                  </a:cxn>
                  <a:cxn ang="0">
                    <a:pos x="T4" y="T5"/>
                  </a:cxn>
                  <a:cxn ang="0">
                    <a:pos x="T6" y="T7"/>
                  </a:cxn>
                  <a:cxn ang="0">
                    <a:pos x="T8" y="T9"/>
                  </a:cxn>
                </a:cxnLst>
                <a:rect l="0" t="0" r="r" b="b"/>
                <a:pathLst>
                  <a:path w="10" h="337">
                    <a:moveTo>
                      <a:pt x="0" y="7"/>
                    </a:moveTo>
                    <a:cubicBezTo>
                      <a:pt x="0" y="115"/>
                      <a:pt x="0" y="223"/>
                      <a:pt x="0" y="331"/>
                    </a:cubicBezTo>
                    <a:cubicBezTo>
                      <a:pt x="0" y="337"/>
                      <a:pt x="10" y="337"/>
                      <a:pt x="10" y="331"/>
                    </a:cubicBezTo>
                    <a:cubicBezTo>
                      <a:pt x="10" y="223"/>
                      <a:pt x="10" y="11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17" name="Freeform 195">
                <a:extLst>
                  <a:ext uri="{FF2B5EF4-FFF2-40B4-BE49-F238E27FC236}">
                    <a16:creationId xmlns:a16="http://schemas.microsoft.com/office/drawing/2014/main" xmlns="" id="{52847039-1DC6-4D01-B448-0D61FD706B41}"/>
                  </a:ext>
                </a:extLst>
              </p:cNvPr>
              <p:cNvSpPr>
                <a:spLocks/>
              </p:cNvSpPr>
              <p:nvPr/>
            </p:nvSpPr>
            <p:spPr bwMode="auto">
              <a:xfrm>
                <a:off x="7004050"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18" name="Freeform 196">
                <a:extLst>
                  <a:ext uri="{FF2B5EF4-FFF2-40B4-BE49-F238E27FC236}">
                    <a16:creationId xmlns:a16="http://schemas.microsoft.com/office/drawing/2014/main" xmlns="" id="{19A815C6-06D7-4101-A357-8D2A7B2EDEAC}"/>
                  </a:ext>
                </a:extLst>
              </p:cNvPr>
              <p:cNvSpPr>
                <a:spLocks/>
              </p:cNvSpPr>
              <p:nvPr/>
            </p:nvSpPr>
            <p:spPr bwMode="auto">
              <a:xfrm>
                <a:off x="7135813" y="4310063"/>
                <a:ext cx="38100" cy="396875"/>
              </a:xfrm>
              <a:custGeom>
                <a:avLst/>
                <a:gdLst>
                  <a:gd name="T0" fmla="*/ 0 w 10"/>
                  <a:gd name="T1" fmla="*/ 7 h 105"/>
                  <a:gd name="T2" fmla="*/ 0 w 10"/>
                  <a:gd name="T3" fmla="*/ 99 h 105"/>
                  <a:gd name="T4" fmla="*/ 10 w 10"/>
                  <a:gd name="T5" fmla="*/ 99 h 105"/>
                  <a:gd name="T6" fmla="*/ 10 w 10"/>
                  <a:gd name="T7" fmla="*/ 7 h 105"/>
                  <a:gd name="T8" fmla="*/ 0 w 10"/>
                  <a:gd name="T9" fmla="*/ 7 h 105"/>
                </a:gdLst>
                <a:ahLst/>
                <a:cxnLst>
                  <a:cxn ang="0">
                    <a:pos x="T0" y="T1"/>
                  </a:cxn>
                  <a:cxn ang="0">
                    <a:pos x="T2" y="T3"/>
                  </a:cxn>
                  <a:cxn ang="0">
                    <a:pos x="T4" y="T5"/>
                  </a:cxn>
                  <a:cxn ang="0">
                    <a:pos x="T6" y="T7"/>
                  </a:cxn>
                  <a:cxn ang="0">
                    <a:pos x="T8" y="T9"/>
                  </a:cxn>
                </a:cxnLst>
                <a:rect l="0" t="0" r="r" b="b"/>
                <a:pathLst>
                  <a:path w="10" h="105">
                    <a:moveTo>
                      <a:pt x="0" y="7"/>
                    </a:moveTo>
                    <a:cubicBezTo>
                      <a:pt x="0" y="38"/>
                      <a:pt x="0" y="68"/>
                      <a:pt x="0" y="99"/>
                    </a:cubicBezTo>
                    <a:cubicBezTo>
                      <a:pt x="0" y="105"/>
                      <a:pt x="10" y="105"/>
                      <a:pt x="10" y="99"/>
                    </a:cubicBezTo>
                    <a:cubicBezTo>
                      <a:pt x="10" y="68"/>
                      <a:pt x="10" y="3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19" name="Freeform 197">
                <a:extLst>
                  <a:ext uri="{FF2B5EF4-FFF2-40B4-BE49-F238E27FC236}">
                    <a16:creationId xmlns:a16="http://schemas.microsoft.com/office/drawing/2014/main" xmlns="" id="{A397B085-C4F3-4217-B761-3C0EDDC8710F}"/>
                  </a:ext>
                </a:extLst>
              </p:cNvPr>
              <p:cNvSpPr>
                <a:spLocks/>
              </p:cNvSpPr>
              <p:nvPr/>
            </p:nvSpPr>
            <p:spPr bwMode="auto">
              <a:xfrm>
                <a:off x="7272338" y="4125913"/>
                <a:ext cx="38100" cy="766762"/>
              </a:xfrm>
              <a:custGeom>
                <a:avLst/>
                <a:gdLst>
                  <a:gd name="T0" fmla="*/ 0 w 10"/>
                  <a:gd name="T1" fmla="*/ 7 h 203"/>
                  <a:gd name="T2" fmla="*/ 0 w 10"/>
                  <a:gd name="T3" fmla="*/ 197 h 203"/>
                  <a:gd name="T4" fmla="*/ 10 w 10"/>
                  <a:gd name="T5" fmla="*/ 197 h 203"/>
                  <a:gd name="T6" fmla="*/ 10 w 10"/>
                  <a:gd name="T7" fmla="*/ 7 h 203"/>
                  <a:gd name="T8" fmla="*/ 0 w 10"/>
                  <a:gd name="T9" fmla="*/ 7 h 203"/>
                </a:gdLst>
                <a:ahLst/>
                <a:cxnLst>
                  <a:cxn ang="0">
                    <a:pos x="T0" y="T1"/>
                  </a:cxn>
                  <a:cxn ang="0">
                    <a:pos x="T2" y="T3"/>
                  </a:cxn>
                  <a:cxn ang="0">
                    <a:pos x="T4" y="T5"/>
                  </a:cxn>
                  <a:cxn ang="0">
                    <a:pos x="T6" y="T7"/>
                  </a:cxn>
                  <a:cxn ang="0">
                    <a:pos x="T8" y="T9"/>
                  </a:cxn>
                </a:cxnLst>
                <a:rect l="0" t="0" r="r" b="b"/>
                <a:pathLst>
                  <a:path w="10" h="203">
                    <a:moveTo>
                      <a:pt x="0" y="7"/>
                    </a:moveTo>
                    <a:cubicBezTo>
                      <a:pt x="0" y="70"/>
                      <a:pt x="0" y="134"/>
                      <a:pt x="0" y="197"/>
                    </a:cubicBezTo>
                    <a:cubicBezTo>
                      <a:pt x="0" y="203"/>
                      <a:pt x="10" y="203"/>
                      <a:pt x="10" y="197"/>
                    </a:cubicBezTo>
                    <a:cubicBezTo>
                      <a:pt x="10" y="134"/>
                      <a:pt x="10" y="7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20" name="Freeform 198">
                <a:extLst>
                  <a:ext uri="{FF2B5EF4-FFF2-40B4-BE49-F238E27FC236}">
                    <a16:creationId xmlns:a16="http://schemas.microsoft.com/office/drawing/2014/main" xmlns="" id="{EACC30D5-0454-446F-A07A-13BEB36F50E5}"/>
                  </a:ext>
                </a:extLst>
              </p:cNvPr>
              <p:cNvSpPr>
                <a:spLocks/>
              </p:cNvSpPr>
              <p:nvPr/>
            </p:nvSpPr>
            <p:spPr bwMode="auto">
              <a:xfrm>
                <a:off x="7404100" y="4257675"/>
                <a:ext cx="38100" cy="503237"/>
              </a:xfrm>
              <a:custGeom>
                <a:avLst/>
                <a:gdLst>
                  <a:gd name="T0" fmla="*/ 0 w 10"/>
                  <a:gd name="T1" fmla="*/ 7 h 133"/>
                  <a:gd name="T2" fmla="*/ 0 w 10"/>
                  <a:gd name="T3" fmla="*/ 127 h 133"/>
                  <a:gd name="T4" fmla="*/ 10 w 10"/>
                  <a:gd name="T5" fmla="*/ 127 h 133"/>
                  <a:gd name="T6" fmla="*/ 10 w 10"/>
                  <a:gd name="T7" fmla="*/ 7 h 133"/>
                  <a:gd name="T8" fmla="*/ 0 w 10"/>
                  <a:gd name="T9" fmla="*/ 7 h 133"/>
                </a:gdLst>
                <a:ahLst/>
                <a:cxnLst>
                  <a:cxn ang="0">
                    <a:pos x="T0" y="T1"/>
                  </a:cxn>
                  <a:cxn ang="0">
                    <a:pos x="T2" y="T3"/>
                  </a:cxn>
                  <a:cxn ang="0">
                    <a:pos x="T4" y="T5"/>
                  </a:cxn>
                  <a:cxn ang="0">
                    <a:pos x="T6" y="T7"/>
                  </a:cxn>
                  <a:cxn ang="0">
                    <a:pos x="T8" y="T9"/>
                  </a:cxn>
                </a:cxnLst>
                <a:rect l="0" t="0" r="r" b="b"/>
                <a:pathLst>
                  <a:path w="10" h="133">
                    <a:moveTo>
                      <a:pt x="0" y="7"/>
                    </a:moveTo>
                    <a:cubicBezTo>
                      <a:pt x="0" y="47"/>
                      <a:pt x="0" y="87"/>
                      <a:pt x="0" y="127"/>
                    </a:cubicBezTo>
                    <a:cubicBezTo>
                      <a:pt x="0" y="133"/>
                      <a:pt x="10" y="133"/>
                      <a:pt x="10" y="127"/>
                    </a:cubicBezTo>
                    <a:cubicBezTo>
                      <a:pt x="10" y="87"/>
                      <a:pt x="10" y="47"/>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21" name="Freeform 199">
                <a:extLst>
                  <a:ext uri="{FF2B5EF4-FFF2-40B4-BE49-F238E27FC236}">
                    <a16:creationId xmlns:a16="http://schemas.microsoft.com/office/drawing/2014/main" xmlns="" id="{8BD9597E-5880-4473-8B4F-3AD091EDEE95}"/>
                  </a:ext>
                </a:extLst>
              </p:cNvPr>
              <p:cNvSpPr>
                <a:spLocks/>
              </p:cNvSpPr>
              <p:nvPr/>
            </p:nvSpPr>
            <p:spPr bwMode="auto">
              <a:xfrm>
                <a:off x="7535863" y="3587750"/>
                <a:ext cx="38100" cy="1841500"/>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22" name="Freeform 200">
                <a:extLst>
                  <a:ext uri="{FF2B5EF4-FFF2-40B4-BE49-F238E27FC236}">
                    <a16:creationId xmlns:a16="http://schemas.microsoft.com/office/drawing/2014/main" xmlns="" id="{DBBB8465-7829-4D76-8ECD-8DC1D058ABE8}"/>
                  </a:ext>
                </a:extLst>
              </p:cNvPr>
              <p:cNvSpPr>
                <a:spLocks/>
              </p:cNvSpPr>
              <p:nvPr/>
            </p:nvSpPr>
            <p:spPr bwMode="auto">
              <a:xfrm>
                <a:off x="7667625"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23" name="Freeform 201">
                <a:extLst>
                  <a:ext uri="{FF2B5EF4-FFF2-40B4-BE49-F238E27FC236}">
                    <a16:creationId xmlns:a16="http://schemas.microsoft.com/office/drawing/2014/main" xmlns="" id="{D97ED983-9A2E-41D4-969D-2094F6719048}"/>
                  </a:ext>
                </a:extLst>
              </p:cNvPr>
              <p:cNvSpPr>
                <a:spLocks/>
              </p:cNvSpPr>
              <p:nvPr/>
            </p:nvSpPr>
            <p:spPr bwMode="auto">
              <a:xfrm>
                <a:off x="7799388" y="3929063"/>
                <a:ext cx="38100" cy="1163637"/>
              </a:xfrm>
              <a:custGeom>
                <a:avLst/>
                <a:gdLst>
                  <a:gd name="T0" fmla="*/ 0 w 10"/>
                  <a:gd name="T1" fmla="*/ 7 h 308"/>
                  <a:gd name="T2" fmla="*/ 0 w 10"/>
                  <a:gd name="T3" fmla="*/ 301 h 308"/>
                  <a:gd name="T4" fmla="*/ 10 w 10"/>
                  <a:gd name="T5" fmla="*/ 301 h 308"/>
                  <a:gd name="T6" fmla="*/ 10 w 10"/>
                  <a:gd name="T7" fmla="*/ 7 h 308"/>
                  <a:gd name="T8" fmla="*/ 0 w 10"/>
                  <a:gd name="T9" fmla="*/ 7 h 308"/>
                </a:gdLst>
                <a:ahLst/>
                <a:cxnLst>
                  <a:cxn ang="0">
                    <a:pos x="T0" y="T1"/>
                  </a:cxn>
                  <a:cxn ang="0">
                    <a:pos x="T2" y="T3"/>
                  </a:cxn>
                  <a:cxn ang="0">
                    <a:pos x="T4" y="T5"/>
                  </a:cxn>
                  <a:cxn ang="0">
                    <a:pos x="T6" y="T7"/>
                  </a:cxn>
                  <a:cxn ang="0">
                    <a:pos x="T8" y="T9"/>
                  </a:cxn>
                </a:cxnLst>
                <a:rect l="0" t="0" r="r" b="b"/>
                <a:pathLst>
                  <a:path w="10" h="308">
                    <a:moveTo>
                      <a:pt x="0" y="7"/>
                    </a:moveTo>
                    <a:cubicBezTo>
                      <a:pt x="0" y="105"/>
                      <a:pt x="0" y="203"/>
                      <a:pt x="0" y="301"/>
                    </a:cubicBezTo>
                    <a:cubicBezTo>
                      <a:pt x="0" y="308"/>
                      <a:pt x="10" y="308"/>
                      <a:pt x="10" y="301"/>
                    </a:cubicBezTo>
                    <a:cubicBezTo>
                      <a:pt x="10" y="203"/>
                      <a:pt x="10" y="10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24" name="Freeform 202">
                <a:extLst>
                  <a:ext uri="{FF2B5EF4-FFF2-40B4-BE49-F238E27FC236}">
                    <a16:creationId xmlns:a16="http://schemas.microsoft.com/office/drawing/2014/main" xmlns="" id="{B6793A3A-43D7-4F75-9898-EB1767D69592}"/>
                  </a:ext>
                </a:extLst>
              </p:cNvPr>
              <p:cNvSpPr>
                <a:spLocks/>
              </p:cNvSpPr>
              <p:nvPr/>
            </p:nvSpPr>
            <p:spPr bwMode="auto">
              <a:xfrm>
                <a:off x="7931150"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25" name="Freeform 203">
                <a:extLst>
                  <a:ext uri="{FF2B5EF4-FFF2-40B4-BE49-F238E27FC236}">
                    <a16:creationId xmlns:a16="http://schemas.microsoft.com/office/drawing/2014/main" xmlns="" id="{C584D424-0961-46F7-985D-BD213CFF8DBE}"/>
                  </a:ext>
                </a:extLst>
              </p:cNvPr>
              <p:cNvSpPr>
                <a:spLocks/>
              </p:cNvSpPr>
              <p:nvPr/>
            </p:nvSpPr>
            <p:spPr bwMode="auto">
              <a:xfrm>
                <a:off x="8062913" y="4181475"/>
                <a:ext cx="38100" cy="654050"/>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26" name="Freeform 204">
                <a:extLst>
                  <a:ext uri="{FF2B5EF4-FFF2-40B4-BE49-F238E27FC236}">
                    <a16:creationId xmlns:a16="http://schemas.microsoft.com/office/drawing/2014/main" xmlns="" id="{FF650037-AB93-4E05-B556-1F10A020FDDB}"/>
                  </a:ext>
                </a:extLst>
              </p:cNvPr>
              <p:cNvSpPr>
                <a:spLocks/>
              </p:cNvSpPr>
              <p:nvPr/>
            </p:nvSpPr>
            <p:spPr bwMode="auto">
              <a:xfrm>
                <a:off x="8194675"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27" name="Freeform 205">
                <a:extLst>
                  <a:ext uri="{FF2B5EF4-FFF2-40B4-BE49-F238E27FC236}">
                    <a16:creationId xmlns:a16="http://schemas.microsoft.com/office/drawing/2014/main" xmlns="" id="{70E32A7E-ADDC-4BAF-A671-5E4F4CC68D9A}"/>
                  </a:ext>
                </a:extLst>
              </p:cNvPr>
              <p:cNvSpPr>
                <a:spLocks/>
              </p:cNvSpPr>
              <p:nvPr/>
            </p:nvSpPr>
            <p:spPr bwMode="auto">
              <a:xfrm>
                <a:off x="8331200" y="3929063"/>
                <a:ext cx="36513" cy="1163637"/>
              </a:xfrm>
              <a:custGeom>
                <a:avLst/>
                <a:gdLst>
                  <a:gd name="T0" fmla="*/ 0 w 10"/>
                  <a:gd name="T1" fmla="*/ 7 h 308"/>
                  <a:gd name="T2" fmla="*/ 0 w 10"/>
                  <a:gd name="T3" fmla="*/ 301 h 308"/>
                  <a:gd name="T4" fmla="*/ 10 w 10"/>
                  <a:gd name="T5" fmla="*/ 301 h 308"/>
                  <a:gd name="T6" fmla="*/ 10 w 10"/>
                  <a:gd name="T7" fmla="*/ 7 h 308"/>
                  <a:gd name="T8" fmla="*/ 0 w 10"/>
                  <a:gd name="T9" fmla="*/ 7 h 308"/>
                </a:gdLst>
                <a:ahLst/>
                <a:cxnLst>
                  <a:cxn ang="0">
                    <a:pos x="T0" y="T1"/>
                  </a:cxn>
                  <a:cxn ang="0">
                    <a:pos x="T2" y="T3"/>
                  </a:cxn>
                  <a:cxn ang="0">
                    <a:pos x="T4" y="T5"/>
                  </a:cxn>
                  <a:cxn ang="0">
                    <a:pos x="T6" y="T7"/>
                  </a:cxn>
                  <a:cxn ang="0">
                    <a:pos x="T8" y="T9"/>
                  </a:cxn>
                </a:cxnLst>
                <a:rect l="0" t="0" r="r" b="b"/>
                <a:pathLst>
                  <a:path w="10" h="308">
                    <a:moveTo>
                      <a:pt x="0" y="7"/>
                    </a:moveTo>
                    <a:cubicBezTo>
                      <a:pt x="0" y="105"/>
                      <a:pt x="0" y="203"/>
                      <a:pt x="0" y="301"/>
                    </a:cubicBezTo>
                    <a:cubicBezTo>
                      <a:pt x="0" y="308"/>
                      <a:pt x="10" y="308"/>
                      <a:pt x="10" y="301"/>
                    </a:cubicBezTo>
                    <a:cubicBezTo>
                      <a:pt x="10" y="203"/>
                      <a:pt x="10" y="10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28" name="Freeform 206">
                <a:extLst>
                  <a:ext uri="{FF2B5EF4-FFF2-40B4-BE49-F238E27FC236}">
                    <a16:creationId xmlns:a16="http://schemas.microsoft.com/office/drawing/2014/main" xmlns="" id="{D251B86C-1DF7-4727-BD72-306F0AF8CCC6}"/>
                  </a:ext>
                </a:extLst>
              </p:cNvPr>
              <p:cNvSpPr>
                <a:spLocks/>
              </p:cNvSpPr>
              <p:nvPr/>
            </p:nvSpPr>
            <p:spPr bwMode="auto">
              <a:xfrm>
                <a:off x="8462963"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29" name="Freeform 207">
                <a:extLst>
                  <a:ext uri="{FF2B5EF4-FFF2-40B4-BE49-F238E27FC236}">
                    <a16:creationId xmlns:a16="http://schemas.microsoft.com/office/drawing/2014/main" xmlns="" id="{A34A353D-2B6A-4890-BF28-69954AE9D5A5}"/>
                  </a:ext>
                </a:extLst>
              </p:cNvPr>
              <p:cNvSpPr>
                <a:spLocks/>
              </p:cNvSpPr>
              <p:nvPr/>
            </p:nvSpPr>
            <p:spPr bwMode="auto">
              <a:xfrm>
                <a:off x="8594725" y="4205288"/>
                <a:ext cx="38100" cy="608012"/>
              </a:xfrm>
              <a:custGeom>
                <a:avLst/>
                <a:gdLst>
                  <a:gd name="T0" fmla="*/ 0 w 10"/>
                  <a:gd name="T1" fmla="*/ 7 h 161"/>
                  <a:gd name="T2" fmla="*/ 0 w 10"/>
                  <a:gd name="T3" fmla="*/ 155 h 161"/>
                  <a:gd name="T4" fmla="*/ 10 w 10"/>
                  <a:gd name="T5" fmla="*/ 155 h 161"/>
                  <a:gd name="T6" fmla="*/ 10 w 10"/>
                  <a:gd name="T7" fmla="*/ 7 h 161"/>
                  <a:gd name="T8" fmla="*/ 0 w 10"/>
                  <a:gd name="T9" fmla="*/ 7 h 161"/>
                </a:gdLst>
                <a:ahLst/>
                <a:cxnLst>
                  <a:cxn ang="0">
                    <a:pos x="T0" y="T1"/>
                  </a:cxn>
                  <a:cxn ang="0">
                    <a:pos x="T2" y="T3"/>
                  </a:cxn>
                  <a:cxn ang="0">
                    <a:pos x="T4" y="T5"/>
                  </a:cxn>
                  <a:cxn ang="0">
                    <a:pos x="T6" y="T7"/>
                  </a:cxn>
                  <a:cxn ang="0">
                    <a:pos x="T8" y="T9"/>
                  </a:cxn>
                </a:cxnLst>
                <a:rect l="0" t="0" r="r" b="b"/>
                <a:pathLst>
                  <a:path w="10" h="161">
                    <a:moveTo>
                      <a:pt x="0" y="7"/>
                    </a:moveTo>
                    <a:cubicBezTo>
                      <a:pt x="0" y="56"/>
                      <a:pt x="0" y="106"/>
                      <a:pt x="0" y="155"/>
                    </a:cubicBezTo>
                    <a:cubicBezTo>
                      <a:pt x="0" y="161"/>
                      <a:pt x="10" y="161"/>
                      <a:pt x="10" y="155"/>
                    </a:cubicBezTo>
                    <a:cubicBezTo>
                      <a:pt x="10" y="106"/>
                      <a:pt x="10" y="5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30" name="Freeform 208">
                <a:extLst>
                  <a:ext uri="{FF2B5EF4-FFF2-40B4-BE49-F238E27FC236}">
                    <a16:creationId xmlns:a16="http://schemas.microsoft.com/office/drawing/2014/main" xmlns="" id="{721F9946-4A2D-4293-BAA0-5061365FE472}"/>
                  </a:ext>
                </a:extLst>
              </p:cNvPr>
              <p:cNvSpPr>
                <a:spLocks/>
              </p:cNvSpPr>
              <p:nvPr/>
            </p:nvSpPr>
            <p:spPr bwMode="auto">
              <a:xfrm>
                <a:off x="8726488"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31" name="Freeform 209">
                <a:extLst>
                  <a:ext uri="{FF2B5EF4-FFF2-40B4-BE49-F238E27FC236}">
                    <a16:creationId xmlns:a16="http://schemas.microsoft.com/office/drawing/2014/main" xmlns="" id="{85CAE99D-591D-4B57-B6FE-514F16475B5C}"/>
                  </a:ext>
                </a:extLst>
              </p:cNvPr>
              <p:cNvSpPr>
                <a:spLocks/>
              </p:cNvSpPr>
              <p:nvPr/>
            </p:nvSpPr>
            <p:spPr bwMode="auto">
              <a:xfrm>
                <a:off x="8858250" y="4125913"/>
                <a:ext cx="38100" cy="766762"/>
              </a:xfrm>
              <a:custGeom>
                <a:avLst/>
                <a:gdLst>
                  <a:gd name="T0" fmla="*/ 0 w 10"/>
                  <a:gd name="T1" fmla="*/ 7 h 203"/>
                  <a:gd name="T2" fmla="*/ 0 w 10"/>
                  <a:gd name="T3" fmla="*/ 197 h 203"/>
                  <a:gd name="T4" fmla="*/ 10 w 10"/>
                  <a:gd name="T5" fmla="*/ 197 h 203"/>
                  <a:gd name="T6" fmla="*/ 10 w 10"/>
                  <a:gd name="T7" fmla="*/ 7 h 203"/>
                  <a:gd name="T8" fmla="*/ 0 w 10"/>
                  <a:gd name="T9" fmla="*/ 7 h 203"/>
                </a:gdLst>
                <a:ahLst/>
                <a:cxnLst>
                  <a:cxn ang="0">
                    <a:pos x="T0" y="T1"/>
                  </a:cxn>
                  <a:cxn ang="0">
                    <a:pos x="T2" y="T3"/>
                  </a:cxn>
                  <a:cxn ang="0">
                    <a:pos x="T4" y="T5"/>
                  </a:cxn>
                  <a:cxn ang="0">
                    <a:pos x="T6" y="T7"/>
                  </a:cxn>
                  <a:cxn ang="0">
                    <a:pos x="T8" y="T9"/>
                  </a:cxn>
                </a:cxnLst>
                <a:rect l="0" t="0" r="r" b="b"/>
                <a:pathLst>
                  <a:path w="10" h="203">
                    <a:moveTo>
                      <a:pt x="0" y="7"/>
                    </a:moveTo>
                    <a:cubicBezTo>
                      <a:pt x="0" y="70"/>
                      <a:pt x="0" y="134"/>
                      <a:pt x="0" y="197"/>
                    </a:cubicBezTo>
                    <a:cubicBezTo>
                      <a:pt x="0" y="203"/>
                      <a:pt x="10" y="203"/>
                      <a:pt x="10" y="197"/>
                    </a:cubicBezTo>
                    <a:cubicBezTo>
                      <a:pt x="10" y="134"/>
                      <a:pt x="10" y="7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32" name="Freeform 210">
                <a:extLst>
                  <a:ext uri="{FF2B5EF4-FFF2-40B4-BE49-F238E27FC236}">
                    <a16:creationId xmlns:a16="http://schemas.microsoft.com/office/drawing/2014/main" xmlns="" id="{6FD16F2E-1F15-4DC8-ABC0-62E152C3409F}"/>
                  </a:ext>
                </a:extLst>
              </p:cNvPr>
              <p:cNvSpPr>
                <a:spLocks/>
              </p:cNvSpPr>
              <p:nvPr/>
            </p:nvSpPr>
            <p:spPr bwMode="auto">
              <a:xfrm>
                <a:off x="8990013" y="4257675"/>
                <a:ext cx="38100" cy="503237"/>
              </a:xfrm>
              <a:custGeom>
                <a:avLst/>
                <a:gdLst>
                  <a:gd name="T0" fmla="*/ 0 w 10"/>
                  <a:gd name="T1" fmla="*/ 7 h 133"/>
                  <a:gd name="T2" fmla="*/ 0 w 10"/>
                  <a:gd name="T3" fmla="*/ 127 h 133"/>
                  <a:gd name="T4" fmla="*/ 10 w 10"/>
                  <a:gd name="T5" fmla="*/ 127 h 133"/>
                  <a:gd name="T6" fmla="*/ 10 w 10"/>
                  <a:gd name="T7" fmla="*/ 7 h 133"/>
                  <a:gd name="T8" fmla="*/ 0 w 10"/>
                  <a:gd name="T9" fmla="*/ 7 h 133"/>
                </a:gdLst>
                <a:ahLst/>
                <a:cxnLst>
                  <a:cxn ang="0">
                    <a:pos x="T0" y="T1"/>
                  </a:cxn>
                  <a:cxn ang="0">
                    <a:pos x="T2" y="T3"/>
                  </a:cxn>
                  <a:cxn ang="0">
                    <a:pos x="T4" y="T5"/>
                  </a:cxn>
                  <a:cxn ang="0">
                    <a:pos x="T6" y="T7"/>
                  </a:cxn>
                  <a:cxn ang="0">
                    <a:pos x="T8" y="T9"/>
                  </a:cxn>
                </a:cxnLst>
                <a:rect l="0" t="0" r="r" b="b"/>
                <a:pathLst>
                  <a:path w="10" h="133">
                    <a:moveTo>
                      <a:pt x="0" y="7"/>
                    </a:moveTo>
                    <a:cubicBezTo>
                      <a:pt x="0" y="47"/>
                      <a:pt x="0" y="87"/>
                      <a:pt x="0" y="127"/>
                    </a:cubicBezTo>
                    <a:cubicBezTo>
                      <a:pt x="0" y="133"/>
                      <a:pt x="10" y="133"/>
                      <a:pt x="10" y="127"/>
                    </a:cubicBezTo>
                    <a:cubicBezTo>
                      <a:pt x="10" y="87"/>
                      <a:pt x="10" y="47"/>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33" name="Freeform 211">
                <a:extLst>
                  <a:ext uri="{FF2B5EF4-FFF2-40B4-BE49-F238E27FC236}">
                    <a16:creationId xmlns:a16="http://schemas.microsoft.com/office/drawing/2014/main" xmlns="" id="{FF70AD53-94C2-4C3D-A607-C41370A3CA14}"/>
                  </a:ext>
                </a:extLst>
              </p:cNvPr>
              <p:cNvSpPr>
                <a:spLocks/>
              </p:cNvSpPr>
              <p:nvPr/>
            </p:nvSpPr>
            <p:spPr bwMode="auto">
              <a:xfrm>
                <a:off x="9121775" y="3800475"/>
                <a:ext cx="38100" cy="1417637"/>
              </a:xfrm>
              <a:custGeom>
                <a:avLst/>
                <a:gdLst>
                  <a:gd name="T0" fmla="*/ 0 w 10"/>
                  <a:gd name="T1" fmla="*/ 7 h 375"/>
                  <a:gd name="T2" fmla="*/ 0 w 10"/>
                  <a:gd name="T3" fmla="*/ 369 h 375"/>
                  <a:gd name="T4" fmla="*/ 10 w 10"/>
                  <a:gd name="T5" fmla="*/ 369 h 375"/>
                  <a:gd name="T6" fmla="*/ 10 w 10"/>
                  <a:gd name="T7" fmla="*/ 7 h 375"/>
                  <a:gd name="T8" fmla="*/ 0 w 10"/>
                  <a:gd name="T9" fmla="*/ 7 h 375"/>
                </a:gdLst>
                <a:ahLst/>
                <a:cxnLst>
                  <a:cxn ang="0">
                    <a:pos x="T0" y="T1"/>
                  </a:cxn>
                  <a:cxn ang="0">
                    <a:pos x="T2" y="T3"/>
                  </a:cxn>
                  <a:cxn ang="0">
                    <a:pos x="T4" y="T5"/>
                  </a:cxn>
                  <a:cxn ang="0">
                    <a:pos x="T6" y="T7"/>
                  </a:cxn>
                  <a:cxn ang="0">
                    <a:pos x="T8" y="T9"/>
                  </a:cxn>
                </a:cxnLst>
                <a:rect l="0" t="0" r="r" b="b"/>
                <a:pathLst>
                  <a:path w="10" h="375">
                    <a:moveTo>
                      <a:pt x="0" y="7"/>
                    </a:moveTo>
                    <a:cubicBezTo>
                      <a:pt x="0" y="128"/>
                      <a:pt x="0" y="248"/>
                      <a:pt x="0" y="369"/>
                    </a:cubicBezTo>
                    <a:cubicBezTo>
                      <a:pt x="0" y="375"/>
                      <a:pt x="10" y="375"/>
                      <a:pt x="10" y="369"/>
                    </a:cubicBezTo>
                    <a:cubicBezTo>
                      <a:pt x="10" y="248"/>
                      <a:pt x="10" y="12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34" name="Freeform 212">
                <a:extLst>
                  <a:ext uri="{FF2B5EF4-FFF2-40B4-BE49-F238E27FC236}">
                    <a16:creationId xmlns:a16="http://schemas.microsoft.com/office/drawing/2014/main" xmlns="" id="{FCB5E533-DB6F-4E2B-A446-A3FBDE3E3A93}"/>
                  </a:ext>
                </a:extLst>
              </p:cNvPr>
              <p:cNvSpPr>
                <a:spLocks/>
              </p:cNvSpPr>
              <p:nvPr/>
            </p:nvSpPr>
            <p:spPr bwMode="auto">
              <a:xfrm>
                <a:off x="9253538"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35" name="Freeform 213">
                <a:extLst>
                  <a:ext uri="{FF2B5EF4-FFF2-40B4-BE49-F238E27FC236}">
                    <a16:creationId xmlns:a16="http://schemas.microsoft.com/office/drawing/2014/main" xmlns="" id="{C458987D-AFDF-47E2-B2A2-F85483E1EBAF}"/>
                  </a:ext>
                </a:extLst>
              </p:cNvPr>
              <p:cNvSpPr>
                <a:spLocks/>
              </p:cNvSpPr>
              <p:nvPr/>
            </p:nvSpPr>
            <p:spPr bwMode="auto">
              <a:xfrm>
                <a:off x="9390063" y="4257675"/>
                <a:ext cx="36513" cy="503237"/>
              </a:xfrm>
              <a:custGeom>
                <a:avLst/>
                <a:gdLst>
                  <a:gd name="T0" fmla="*/ 0 w 10"/>
                  <a:gd name="T1" fmla="*/ 7 h 133"/>
                  <a:gd name="T2" fmla="*/ 0 w 10"/>
                  <a:gd name="T3" fmla="*/ 127 h 133"/>
                  <a:gd name="T4" fmla="*/ 10 w 10"/>
                  <a:gd name="T5" fmla="*/ 127 h 133"/>
                  <a:gd name="T6" fmla="*/ 10 w 10"/>
                  <a:gd name="T7" fmla="*/ 7 h 133"/>
                  <a:gd name="T8" fmla="*/ 0 w 10"/>
                  <a:gd name="T9" fmla="*/ 7 h 133"/>
                </a:gdLst>
                <a:ahLst/>
                <a:cxnLst>
                  <a:cxn ang="0">
                    <a:pos x="T0" y="T1"/>
                  </a:cxn>
                  <a:cxn ang="0">
                    <a:pos x="T2" y="T3"/>
                  </a:cxn>
                  <a:cxn ang="0">
                    <a:pos x="T4" y="T5"/>
                  </a:cxn>
                  <a:cxn ang="0">
                    <a:pos x="T6" y="T7"/>
                  </a:cxn>
                  <a:cxn ang="0">
                    <a:pos x="T8" y="T9"/>
                  </a:cxn>
                </a:cxnLst>
                <a:rect l="0" t="0" r="r" b="b"/>
                <a:pathLst>
                  <a:path w="10" h="133">
                    <a:moveTo>
                      <a:pt x="0" y="7"/>
                    </a:moveTo>
                    <a:cubicBezTo>
                      <a:pt x="0" y="47"/>
                      <a:pt x="0" y="87"/>
                      <a:pt x="0" y="127"/>
                    </a:cubicBezTo>
                    <a:cubicBezTo>
                      <a:pt x="0" y="133"/>
                      <a:pt x="10" y="133"/>
                      <a:pt x="10" y="127"/>
                    </a:cubicBezTo>
                    <a:cubicBezTo>
                      <a:pt x="10" y="87"/>
                      <a:pt x="10" y="47"/>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36" name="Freeform 214">
                <a:extLst>
                  <a:ext uri="{FF2B5EF4-FFF2-40B4-BE49-F238E27FC236}">
                    <a16:creationId xmlns:a16="http://schemas.microsoft.com/office/drawing/2014/main" xmlns="" id="{D09996F0-21CD-4E95-AA01-63F6DC2F95BA}"/>
                  </a:ext>
                </a:extLst>
              </p:cNvPr>
              <p:cNvSpPr>
                <a:spLocks/>
              </p:cNvSpPr>
              <p:nvPr/>
            </p:nvSpPr>
            <p:spPr bwMode="auto">
              <a:xfrm>
                <a:off x="9521825" y="4329113"/>
                <a:ext cx="38100" cy="358775"/>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37" name="Freeform 215">
                <a:extLst>
                  <a:ext uri="{FF2B5EF4-FFF2-40B4-BE49-F238E27FC236}">
                    <a16:creationId xmlns:a16="http://schemas.microsoft.com/office/drawing/2014/main" xmlns="" id="{810779F5-085F-4213-8C92-384AFE4B6F1C}"/>
                  </a:ext>
                </a:extLst>
              </p:cNvPr>
              <p:cNvSpPr>
                <a:spLocks/>
              </p:cNvSpPr>
              <p:nvPr/>
            </p:nvSpPr>
            <p:spPr bwMode="auto">
              <a:xfrm>
                <a:off x="9653588"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38" name="Freeform 216">
                <a:extLst>
                  <a:ext uri="{FF2B5EF4-FFF2-40B4-BE49-F238E27FC236}">
                    <a16:creationId xmlns:a16="http://schemas.microsoft.com/office/drawing/2014/main" xmlns="" id="{D22629BE-8CD8-40B4-B014-CCC34CB8FD85}"/>
                  </a:ext>
                </a:extLst>
              </p:cNvPr>
              <p:cNvSpPr>
                <a:spLocks/>
              </p:cNvSpPr>
              <p:nvPr/>
            </p:nvSpPr>
            <p:spPr bwMode="auto">
              <a:xfrm>
                <a:off x="9785350"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39" name="Freeform 217">
                <a:extLst>
                  <a:ext uri="{FF2B5EF4-FFF2-40B4-BE49-F238E27FC236}">
                    <a16:creationId xmlns:a16="http://schemas.microsoft.com/office/drawing/2014/main" xmlns="" id="{695DAF00-3FCA-42C2-89DC-9F9C4F1774D5}"/>
                  </a:ext>
                </a:extLst>
              </p:cNvPr>
              <p:cNvSpPr>
                <a:spLocks/>
              </p:cNvSpPr>
              <p:nvPr/>
            </p:nvSpPr>
            <p:spPr bwMode="auto">
              <a:xfrm>
                <a:off x="9917113"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40" name="Freeform 218">
                <a:extLst>
                  <a:ext uri="{FF2B5EF4-FFF2-40B4-BE49-F238E27FC236}">
                    <a16:creationId xmlns:a16="http://schemas.microsoft.com/office/drawing/2014/main" xmlns="" id="{A3AFFEAF-3DB2-4C82-9457-DAB5F9B033E4}"/>
                  </a:ext>
                </a:extLst>
              </p:cNvPr>
              <p:cNvSpPr>
                <a:spLocks/>
              </p:cNvSpPr>
              <p:nvPr/>
            </p:nvSpPr>
            <p:spPr bwMode="auto">
              <a:xfrm>
                <a:off x="10048875" y="4367213"/>
                <a:ext cx="38100" cy="282575"/>
              </a:xfrm>
              <a:custGeom>
                <a:avLst/>
                <a:gdLst>
                  <a:gd name="T0" fmla="*/ 0 w 10"/>
                  <a:gd name="T1" fmla="*/ 7 h 75"/>
                  <a:gd name="T2" fmla="*/ 0 w 10"/>
                  <a:gd name="T3" fmla="*/ 69 h 75"/>
                  <a:gd name="T4" fmla="*/ 10 w 10"/>
                  <a:gd name="T5" fmla="*/ 69 h 75"/>
                  <a:gd name="T6" fmla="*/ 10 w 10"/>
                  <a:gd name="T7" fmla="*/ 7 h 75"/>
                  <a:gd name="T8" fmla="*/ 0 w 10"/>
                  <a:gd name="T9" fmla="*/ 7 h 75"/>
                </a:gdLst>
                <a:ahLst/>
                <a:cxnLst>
                  <a:cxn ang="0">
                    <a:pos x="T0" y="T1"/>
                  </a:cxn>
                  <a:cxn ang="0">
                    <a:pos x="T2" y="T3"/>
                  </a:cxn>
                  <a:cxn ang="0">
                    <a:pos x="T4" y="T5"/>
                  </a:cxn>
                  <a:cxn ang="0">
                    <a:pos x="T6" y="T7"/>
                  </a:cxn>
                  <a:cxn ang="0">
                    <a:pos x="T8" y="T9"/>
                  </a:cxn>
                </a:cxnLst>
                <a:rect l="0" t="0" r="r" b="b"/>
                <a:pathLst>
                  <a:path w="10" h="75">
                    <a:moveTo>
                      <a:pt x="0" y="7"/>
                    </a:moveTo>
                    <a:cubicBezTo>
                      <a:pt x="0" y="28"/>
                      <a:pt x="0" y="48"/>
                      <a:pt x="0" y="69"/>
                    </a:cubicBezTo>
                    <a:cubicBezTo>
                      <a:pt x="0" y="75"/>
                      <a:pt x="10" y="75"/>
                      <a:pt x="10" y="69"/>
                    </a:cubicBezTo>
                    <a:cubicBezTo>
                      <a:pt x="10" y="48"/>
                      <a:pt x="10" y="2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41" name="Freeform 219">
                <a:extLst>
                  <a:ext uri="{FF2B5EF4-FFF2-40B4-BE49-F238E27FC236}">
                    <a16:creationId xmlns:a16="http://schemas.microsoft.com/office/drawing/2014/main" xmlns="" id="{89C909CA-1E15-48DD-86BA-4E5214F78CB7}"/>
                  </a:ext>
                </a:extLst>
              </p:cNvPr>
              <p:cNvSpPr>
                <a:spLocks/>
              </p:cNvSpPr>
              <p:nvPr/>
            </p:nvSpPr>
            <p:spPr bwMode="auto">
              <a:xfrm>
                <a:off x="10180638"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142" name="Freeform 220">
                <a:extLst>
                  <a:ext uri="{FF2B5EF4-FFF2-40B4-BE49-F238E27FC236}">
                    <a16:creationId xmlns:a16="http://schemas.microsoft.com/office/drawing/2014/main" xmlns="" id="{6C9B6EEF-4CD0-44D0-8421-81E90385E5DD}"/>
                  </a:ext>
                </a:extLst>
              </p:cNvPr>
              <p:cNvSpPr>
                <a:spLocks/>
              </p:cNvSpPr>
              <p:nvPr/>
            </p:nvSpPr>
            <p:spPr bwMode="auto">
              <a:xfrm>
                <a:off x="10312400" y="4416425"/>
                <a:ext cx="38100" cy="185737"/>
              </a:xfrm>
              <a:custGeom>
                <a:avLst/>
                <a:gdLst>
                  <a:gd name="T0" fmla="*/ 0 w 10"/>
                  <a:gd name="T1" fmla="*/ 7 h 49"/>
                  <a:gd name="T2" fmla="*/ 0 w 10"/>
                  <a:gd name="T3" fmla="*/ 43 h 49"/>
                  <a:gd name="T4" fmla="*/ 10 w 10"/>
                  <a:gd name="T5" fmla="*/ 43 h 49"/>
                  <a:gd name="T6" fmla="*/ 10 w 10"/>
                  <a:gd name="T7" fmla="*/ 7 h 49"/>
                  <a:gd name="T8" fmla="*/ 0 w 10"/>
                  <a:gd name="T9" fmla="*/ 7 h 49"/>
                </a:gdLst>
                <a:ahLst/>
                <a:cxnLst>
                  <a:cxn ang="0">
                    <a:pos x="T0" y="T1"/>
                  </a:cxn>
                  <a:cxn ang="0">
                    <a:pos x="T2" y="T3"/>
                  </a:cxn>
                  <a:cxn ang="0">
                    <a:pos x="T4" y="T5"/>
                  </a:cxn>
                  <a:cxn ang="0">
                    <a:pos x="T6" y="T7"/>
                  </a:cxn>
                  <a:cxn ang="0">
                    <a:pos x="T8" y="T9"/>
                  </a:cxn>
                </a:cxnLst>
                <a:rect l="0" t="0" r="r" b="b"/>
                <a:pathLst>
                  <a:path w="10" h="49">
                    <a:moveTo>
                      <a:pt x="0" y="7"/>
                    </a:moveTo>
                    <a:cubicBezTo>
                      <a:pt x="0" y="19"/>
                      <a:pt x="0" y="31"/>
                      <a:pt x="0" y="43"/>
                    </a:cubicBezTo>
                    <a:cubicBezTo>
                      <a:pt x="0" y="49"/>
                      <a:pt x="10" y="49"/>
                      <a:pt x="10" y="43"/>
                    </a:cubicBezTo>
                    <a:cubicBezTo>
                      <a:pt x="10" y="31"/>
                      <a:pt x="10" y="1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grpSp>
        <p:grpSp>
          <p:nvGrpSpPr>
            <p:cNvPr id="73" name="Group 72">
              <a:extLst>
                <a:ext uri="{FF2B5EF4-FFF2-40B4-BE49-F238E27FC236}">
                  <a16:creationId xmlns:a16="http://schemas.microsoft.com/office/drawing/2014/main" xmlns="" id="{8B96C680-92E1-48F4-91D6-44F13A9D91D1}"/>
                </a:ext>
              </a:extLst>
            </p:cNvPr>
            <p:cNvGrpSpPr/>
            <p:nvPr/>
          </p:nvGrpSpPr>
          <p:grpSpPr>
            <a:xfrm>
              <a:off x="5344874" y="706661"/>
              <a:ext cx="1338490" cy="1339710"/>
              <a:chOff x="5352732" y="1034056"/>
              <a:chExt cx="1483360" cy="1484714"/>
            </a:xfrm>
          </p:grpSpPr>
          <p:sp>
            <p:nvSpPr>
              <p:cNvPr id="74" name="Oval 73">
                <a:extLst>
                  <a:ext uri="{FF2B5EF4-FFF2-40B4-BE49-F238E27FC236}">
                    <a16:creationId xmlns:a16="http://schemas.microsoft.com/office/drawing/2014/main" xmlns="" id="{CCFB8572-C466-4015-9EA4-CF762028A674}"/>
                  </a:ext>
                </a:extLst>
              </p:cNvPr>
              <p:cNvSpPr>
                <a:spLocks noChangeArrowheads="1"/>
              </p:cNvSpPr>
              <p:nvPr/>
            </p:nvSpPr>
            <p:spPr bwMode="auto">
              <a:xfrm>
                <a:off x="5352732" y="1034056"/>
                <a:ext cx="1483360" cy="1484714"/>
              </a:xfrm>
              <a:prstGeom prst="ellipse">
                <a:avLst/>
              </a:prstGeom>
              <a:solidFill>
                <a:srgbClr val="0000FF"/>
              </a:solidFill>
              <a:ln w="31750">
                <a:solidFill>
                  <a:sysClr val="window" lastClr="FFFFFF"/>
                </a:solidFill>
              </a:ln>
              <a:effectLst>
                <a:outerShdw blurRad="50800" dist="508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smtClean="0">
                  <a:ln>
                    <a:noFill/>
                  </a:ln>
                  <a:solidFill>
                    <a:prstClr val="black"/>
                  </a:solidFill>
                  <a:effectLst/>
                  <a:uLnTx/>
                  <a:uFillTx/>
                  <a:latin typeface="Segoe UI"/>
                </a:endParaRPr>
              </a:p>
            </p:txBody>
          </p:sp>
          <p:grpSp>
            <p:nvGrpSpPr>
              <p:cNvPr id="75" name="Group 74">
                <a:extLst>
                  <a:ext uri="{FF2B5EF4-FFF2-40B4-BE49-F238E27FC236}">
                    <a16:creationId xmlns:a16="http://schemas.microsoft.com/office/drawing/2014/main" xmlns="" id="{3061053A-DBAB-4740-A4B0-961476ADBABF}"/>
                  </a:ext>
                </a:extLst>
              </p:cNvPr>
              <p:cNvGrpSpPr/>
              <p:nvPr/>
            </p:nvGrpSpPr>
            <p:grpSpPr>
              <a:xfrm>
                <a:off x="5872025" y="1390015"/>
                <a:ext cx="444774" cy="772796"/>
                <a:chOff x="5778500" y="1427163"/>
                <a:chExt cx="635000" cy="1103313"/>
              </a:xfrm>
            </p:grpSpPr>
            <p:sp>
              <p:nvSpPr>
                <p:cNvPr id="76" name="Freeform 15">
                  <a:extLst>
                    <a:ext uri="{FF2B5EF4-FFF2-40B4-BE49-F238E27FC236}">
                      <a16:creationId xmlns:a16="http://schemas.microsoft.com/office/drawing/2014/main" xmlns="" id="{5600A981-4542-4C80-85F8-E3335E7B1311}"/>
                    </a:ext>
                  </a:extLst>
                </p:cNvPr>
                <p:cNvSpPr>
                  <a:spLocks noEditPoints="1"/>
                </p:cNvSpPr>
                <p:nvPr/>
              </p:nvSpPr>
              <p:spPr bwMode="auto">
                <a:xfrm>
                  <a:off x="5886450" y="1427163"/>
                  <a:ext cx="420688" cy="841375"/>
                </a:xfrm>
                <a:custGeom>
                  <a:avLst/>
                  <a:gdLst>
                    <a:gd name="T0" fmla="*/ 7 w 110"/>
                    <a:gd name="T1" fmla="*/ 169 h 221"/>
                    <a:gd name="T2" fmla="*/ 107 w 110"/>
                    <a:gd name="T3" fmla="*/ 152 h 221"/>
                    <a:gd name="T4" fmla="*/ 107 w 110"/>
                    <a:gd name="T5" fmla="*/ 150 h 221"/>
                    <a:gd name="T6" fmla="*/ 107 w 110"/>
                    <a:gd name="T7" fmla="*/ 103 h 221"/>
                    <a:gd name="T8" fmla="*/ 103 w 110"/>
                    <a:gd name="T9" fmla="*/ 52 h 221"/>
                    <a:gd name="T10" fmla="*/ 3 w 110"/>
                    <a:gd name="T11" fmla="*/ 71 h 221"/>
                    <a:gd name="T12" fmla="*/ 3 w 110"/>
                    <a:gd name="T13" fmla="*/ 118 h 221"/>
                    <a:gd name="T14" fmla="*/ 7 w 110"/>
                    <a:gd name="T15" fmla="*/ 169 h 221"/>
                    <a:gd name="T16" fmla="*/ 18 w 110"/>
                    <a:gd name="T17" fmla="*/ 71 h 221"/>
                    <a:gd name="T18" fmla="*/ 75 w 110"/>
                    <a:gd name="T19" fmla="*/ 40 h 221"/>
                    <a:gd name="T20" fmla="*/ 92 w 110"/>
                    <a:gd name="T21" fmla="*/ 82 h 221"/>
                    <a:gd name="T22" fmla="*/ 92 w 110"/>
                    <a:gd name="T23" fmla="*/ 150 h 221"/>
                    <a:gd name="T24" fmla="*/ 35 w 110"/>
                    <a:gd name="T25" fmla="*/ 181 h 221"/>
                    <a:gd name="T26" fmla="*/ 18 w 110"/>
                    <a:gd name="T27" fmla="*/ 139 h 221"/>
                    <a:gd name="T28" fmla="*/ 18 w 110"/>
                    <a:gd name="T29" fmla="*/ 7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221">
                      <a:moveTo>
                        <a:pt x="7" y="169"/>
                      </a:moveTo>
                      <a:cubicBezTo>
                        <a:pt x="29" y="221"/>
                        <a:pt x="102" y="206"/>
                        <a:pt x="107" y="152"/>
                      </a:cubicBezTo>
                      <a:cubicBezTo>
                        <a:pt x="107" y="151"/>
                        <a:pt x="107" y="151"/>
                        <a:pt x="107" y="150"/>
                      </a:cubicBezTo>
                      <a:cubicBezTo>
                        <a:pt x="107" y="134"/>
                        <a:pt x="107" y="119"/>
                        <a:pt x="107" y="103"/>
                      </a:cubicBezTo>
                      <a:cubicBezTo>
                        <a:pt x="107" y="87"/>
                        <a:pt x="110" y="67"/>
                        <a:pt x="103" y="52"/>
                      </a:cubicBezTo>
                      <a:cubicBezTo>
                        <a:pt x="81" y="0"/>
                        <a:pt x="6" y="16"/>
                        <a:pt x="3" y="71"/>
                      </a:cubicBezTo>
                      <a:cubicBezTo>
                        <a:pt x="2" y="87"/>
                        <a:pt x="3" y="103"/>
                        <a:pt x="3" y="118"/>
                      </a:cubicBezTo>
                      <a:cubicBezTo>
                        <a:pt x="3" y="134"/>
                        <a:pt x="0" y="154"/>
                        <a:pt x="7" y="169"/>
                      </a:cubicBezTo>
                      <a:close/>
                      <a:moveTo>
                        <a:pt x="18" y="71"/>
                      </a:moveTo>
                      <a:cubicBezTo>
                        <a:pt x="18" y="41"/>
                        <a:pt x="50" y="26"/>
                        <a:pt x="75" y="40"/>
                      </a:cubicBezTo>
                      <a:cubicBezTo>
                        <a:pt x="91" y="49"/>
                        <a:pt x="92" y="66"/>
                        <a:pt x="92" y="82"/>
                      </a:cubicBezTo>
                      <a:cubicBezTo>
                        <a:pt x="92" y="105"/>
                        <a:pt x="92" y="127"/>
                        <a:pt x="92" y="150"/>
                      </a:cubicBezTo>
                      <a:cubicBezTo>
                        <a:pt x="90" y="180"/>
                        <a:pt x="61" y="196"/>
                        <a:pt x="35" y="181"/>
                      </a:cubicBezTo>
                      <a:cubicBezTo>
                        <a:pt x="19" y="172"/>
                        <a:pt x="18" y="155"/>
                        <a:pt x="18" y="139"/>
                      </a:cubicBezTo>
                      <a:cubicBezTo>
                        <a:pt x="18" y="117"/>
                        <a:pt x="18" y="94"/>
                        <a:pt x="18" y="7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sp>
              <p:nvSpPr>
                <p:cNvPr id="77" name="Freeform 16">
                  <a:extLst>
                    <a:ext uri="{FF2B5EF4-FFF2-40B4-BE49-F238E27FC236}">
                      <a16:creationId xmlns:a16="http://schemas.microsoft.com/office/drawing/2014/main" xmlns="" id="{E7968F79-E39B-46A1-816B-85C4B7E58640}"/>
                    </a:ext>
                  </a:extLst>
                </p:cNvPr>
                <p:cNvSpPr>
                  <a:spLocks/>
                </p:cNvSpPr>
                <p:nvPr/>
              </p:nvSpPr>
              <p:spPr bwMode="auto">
                <a:xfrm>
                  <a:off x="5778500" y="1971676"/>
                  <a:ext cx="635000" cy="558800"/>
                </a:xfrm>
                <a:custGeom>
                  <a:avLst/>
                  <a:gdLst>
                    <a:gd name="T0" fmla="*/ 166 w 166"/>
                    <a:gd name="T1" fmla="*/ 9 h 147"/>
                    <a:gd name="T2" fmla="*/ 151 w 166"/>
                    <a:gd name="T3" fmla="*/ 9 h 147"/>
                    <a:gd name="T4" fmla="*/ 83 w 166"/>
                    <a:gd name="T5" fmla="*/ 77 h 147"/>
                    <a:gd name="T6" fmla="*/ 15 w 166"/>
                    <a:gd name="T7" fmla="*/ 9 h 147"/>
                    <a:gd name="T8" fmla="*/ 0 w 166"/>
                    <a:gd name="T9" fmla="*/ 9 h 147"/>
                    <a:gd name="T10" fmla="*/ 76 w 166"/>
                    <a:gd name="T11" fmla="*/ 92 h 147"/>
                    <a:gd name="T12" fmla="*/ 76 w 166"/>
                    <a:gd name="T13" fmla="*/ 138 h 147"/>
                    <a:gd name="T14" fmla="*/ 91 w 166"/>
                    <a:gd name="T15" fmla="*/ 138 h 147"/>
                    <a:gd name="T16" fmla="*/ 91 w 166"/>
                    <a:gd name="T17" fmla="*/ 92 h 147"/>
                    <a:gd name="T18" fmla="*/ 166 w 166"/>
                    <a:gd name="T19" fmla="*/ 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47">
                      <a:moveTo>
                        <a:pt x="166" y="9"/>
                      </a:moveTo>
                      <a:cubicBezTo>
                        <a:pt x="166" y="0"/>
                        <a:pt x="151" y="0"/>
                        <a:pt x="151" y="9"/>
                      </a:cubicBezTo>
                      <a:cubicBezTo>
                        <a:pt x="149" y="47"/>
                        <a:pt x="121" y="76"/>
                        <a:pt x="83" y="77"/>
                      </a:cubicBezTo>
                      <a:cubicBezTo>
                        <a:pt x="45" y="79"/>
                        <a:pt x="17" y="45"/>
                        <a:pt x="15" y="9"/>
                      </a:cubicBezTo>
                      <a:cubicBezTo>
                        <a:pt x="15" y="0"/>
                        <a:pt x="0" y="0"/>
                        <a:pt x="0" y="9"/>
                      </a:cubicBezTo>
                      <a:cubicBezTo>
                        <a:pt x="2" y="53"/>
                        <a:pt x="33" y="87"/>
                        <a:pt x="76" y="92"/>
                      </a:cubicBezTo>
                      <a:cubicBezTo>
                        <a:pt x="76" y="107"/>
                        <a:pt x="76" y="122"/>
                        <a:pt x="76" y="138"/>
                      </a:cubicBezTo>
                      <a:cubicBezTo>
                        <a:pt x="76" y="147"/>
                        <a:pt x="91" y="147"/>
                        <a:pt x="91" y="138"/>
                      </a:cubicBezTo>
                      <a:cubicBezTo>
                        <a:pt x="91" y="122"/>
                        <a:pt x="91" y="107"/>
                        <a:pt x="91" y="92"/>
                      </a:cubicBezTo>
                      <a:cubicBezTo>
                        <a:pt x="133" y="89"/>
                        <a:pt x="164" y="51"/>
                        <a:pt x="166" y="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Segoe UI"/>
                  </a:endParaRPr>
                </a:p>
              </p:txBody>
            </p:sp>
          </p:grpSp>
        </p:grpSp>
      </p:grpSp>
      <p:sp>
        <p:nvSpPr>
          <p:cNvPr id="3" name="Rectangle 2"/>
          <p:cNvSpPr/>
          <p:nvPr/>
        </p:nvSpPr>
        <p:spPr>
          <a:xfrm>
            <a:off x="8879852" y="2207181"/>
            <a:ext cx="1866217" cy="461665"/>
          </a:xfrm>
          <a:prstGeom prst="rect">
            <a:avLst/>
          </a:prstGeom>
        </p:spPr>
        <p:txBody>
          <a:bodyPr wrap="none">
            <a:spAutoFit/>
          </a:bodyPr>
          <a:lstStyle/>
          <a:p>
            <a:r>
              <a:rPr lang="en-US" dirty="0" smtClean="0">
                <a:solidFill>
                  <a:prstClr val="black"/>
                </a:solidFill>
                <a:latin typeface="Times New Roman" pitchFamily="18" charset="0"/>
                <a:cs typeface="Times New Roman" pitchFamily="18" charset="0"/>
              </a:rPr>
              <a:t>Hello </a:t>
            </a:r>
            <a:r>
              <a:rPr lang="en-US" dirty="0" err="1" smtClean="0">
                <a:solidFill>
                  <a:prstClr val="black"/>
                </a:solidFill>
                <a:latin typeface="Times New Roman" pitchFamily="18" charset="0"/>
                <a:cs typeface="Times New Roman" pitchFamily="18" charset="0"/>
              </a:rPr>
              <a:t>Bestee</a:t>
            </a:r>
            <a:r>
              <a:rPr lang="en-US" dirty="0" smtClean="0">
                <a:solidFill>
                  <a:prstClr val="black"/>
                </a:solidFill>
                <a:latin typeface="Times New Roman" pitchFamily="18" charset="0"/>
                <a:cs typeface="Times New Roman" pitchFamily="18" charset="0"/>
              </a:rPr>
              <a:t>!</a:t>
            </a:r>
            <a:endParaRPr lang="en-US" dirty="0"/>
          </a:p>
        </p:txBody>
      </p:sp>
    </p:spTree>
    <p:extLst>
      <p:ext uri="{BB962C8B-B14F-4D97-AF65-F5344CB8AC3E}">
        <p14:creationId xmlns:p14="http://schemas.microsoft.com/office/powerpoint/2010/main" val="2530682626"/>
      </p:ext>
    </p:extLst>
  </p:cSld>
  <p:clrMapOvr>
    <a:masterClrMapping/>
  </p:clrMapOvr>
</p:sld>
</file>

<file path=ppt/theme/theme1.xml><?xml version="1.0" encoding="utf-8"?>
<a:theme xmlns:a="http://schemas.openxmlformats.org/drawingml/2006/main" name="Office Theme">
  <a:themeElements>
    <a:clrScheme name="Custom 20">
      <a:dk1>
        <a:sysClr val="windowText" lastClr="000000"/>
      </a:dk1>
      <a:lt1>
        <a:sysClr val="window" lastClr="FFFFFF"/>
      </a:lt1>
      <a:dk2>
        <a:srgbClr val="FFFFFF"/>
      </a:dk2>
      <a:lt2>
        <a:srgbClr val="EEECE1"/>
      </a:lt2>
      <a:accent1>
        <a:srgbClr val="ABABAB"/>
      </a:accent1>
      <a:accent2>
        <a:srgbClr val="0000FF"/>
      </a:accent2>
      <a:accent3>
        <a:srgbClr val="0058E9"/>
      </a:accent3>
      <a:accent4>
        <a:srgbClr val="791038"/>
      </a:accent4>
      <a:accent5>
        <a:srgbClr val="EF8F21"/>
      </a:accent5>
      <a:accent6>
        <a:srgbClr val="0090C4"/>
      </a:accent6>
      <a:hlink>
        <a:srgbClr val="0000FF"/>
      </a:hlink>
      <a:folHlink>
        <a:srgbClr val="800080"/>
      </a:folHlink>
    </a:clrScheme>
    <a:fontScheme name="Custom 1">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6827</TotalTime>
  <Words>490</Words>
  <Application>Microsoft Office PowerPoint</Application>
  <PresentationFormat>Custom</PresentationFormat>
  <Paragraphs>56</Paragraphs>
  <Slides>13</Slides>
  <Notes>2</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1_Office Theme</vt:lpstr>
      <vt:lpstr>DESKTOP VOICE ASSISTANT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and Tactics PowerPoint template</dc:title>
  <dc:creator>Julian</dc:creator>
  <cp:lastModifiedBy>User</cp:lastModifiedBy>
  <cp:revision>131</cp:revision>
  <dcterms:created xsi:type="dcterms:W3CDTF">2013-09-12T13:05:01Z</dcterms:created>
  <dcterms:modified xsi:type="dcterms:W3CDTF">2023-04-26T16:25:11Z</dcterms:modified>
</cp:coreProperties>
</file>