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D329-1507-4A1D-B088-A0A339048B95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AE8-32E2-442F-A6A1-EED5F0ED04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D329-1507-4A1D-B088-A0A339048B95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AE8-32E2-442F-A6A1-EED5F0ED04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D329-1507-4A1D-B088-A0A339048B95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AE8-32E2-442F-A6A1-EED5F0ED04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D329-1507-4A1D-B088-A0A339048B95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AE8-32E2-442F-A6A1-EED5F0ED04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D329-1507-4A1D-B088-A0A339048B95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AE8-32E2-442F-A6A1-EED5F0ED04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D329-1507-4A1D-B088-A0A339048B95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AE8-32E2-442F-A6A1-EED5F0ED04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D329-1507-4A1D-B088-A0A339048B95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AE8-32E2-442F-A6A1-EED5F0ED04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D329-1507-4A1D-B088-A0A339048B95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AE8-32E2-442F-A6A1-EED5F0ED04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D329-1507-4A1D-B088-A0A339048B95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AE8-32E2-442F-A6A1-EED5F0ED04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D329-1507-4A1D-B088-A0A339048B95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AE8-32E2-442F-A6A1-EED5F0ED04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D329-1507-4A1D-B088-A0A339048B95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FAE8-32E2-442F-A6A1-EED5F0ED04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D329-1507-4A1D-B088-A0A339048B95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FAE8-32E2-442F-A6A1-EED5F0ED04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914400"/>
            <a:ext cx="6019800" cy="457200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+mn-lt"/>
              </a:rPr>
              <a:t>	Sri </a:t>
            </a:r>
            <a:r>
              <a:rPr lang="en-US" sz="1600" dirty="0" err="1" smtClean="0">
                <a:latin typeface="+mn-lt"/>
              </a:rPr>
              <a:t>Venkateshwara</a:t>
            </a:r>
            <a:r>
              <a:rPr lang="en-US" sz="1600" dirty="0" smtClean="0">
                <a:latin typeface="+mn-lt"/>
              </a:rPr>
              <a:t> Prasanna</a:t>
            </a:r>
            <a:endParaRPr lang="en-US" sz="16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371600"/>
            <a:ext cx="6400800" cy="4495800"/>
          </a:xfrm>
        </p:spPr>
        <p:txBody>
          <a:bodyPr>
            <a:normAutofit/>
          </a:bodyPr>
          <a:lstStyle/>
          <a:p>
            <a:endParaRPr lang="en-US" sz="1300" dirty="0" smtClean="0"/>
          </a:p>
          <a:p>
            <a:r>
              <a:rPr lang="en-US" sz="1800" dirty="0" err="1" smtClean="0"/>
              <a:t>Smt</a:t>
            </a:r>
            <a:r>
              <a:rPr lang="en-US" sz="1800" dirty="0" smtClean="0"/>
              <a:t> </a:t>
            </a:r>
            <a:r>
              <a:rPr lang="en-US" sz="1800" dirty="0" err="1" smtClean="0"/>
              <a:t>Amba</a:t>
            </a:r>
            <a:r>
              <a:rPr lang="en-US" sz="1800" dirty="0" smtClean="0"/>
              <a:t> &amp; Sri N. </a:t>
            </a:r>
            <a:r>
              <a:rPr lang="en-US" sz="1800" dirty="0" err="1" smtClean="0"/>
              <a:t>Gurumurthy</a:t>
            </a:r>
            <a:r>
              <a:rPr lang="en-US" sz="1800" dirty="0" smtClean="0"/>
              <a:t> Reddy</a:t>
            </a:r>
          </a:p>
          <a:p>
            <a:r>
              <a:rPr lang="en-US" sz="1800" dirty="0" smtClean="0"/>
              <a:t>&amp; </a:t>
            </a:r>
          </a:p>
          <a:p>
            <a:r>
              <a:rPr lang="en-US" sz="1800" dirty="0" err="1" smtClean="0"/>
              <a:t>Smt</a:t>
            </a:r>
            <a:r>
              <a:rPr lang="en-US" sz="1800" dirty="0" smtClean="0"/>
              <a:t> &amp; Sri </a:t>
            </a:r>
            <a:r>
              <a:rPr lang="en-US" sz="1800" dirty="0" err="1" smtClean="0"/>
              <a:t>H.Chandra</a:t>
            </a:r>
            <a:r>
              <a:rPr lang="en-US" sz="1800" dirty="0" smtClean="0"/>
              <a:t> Reddy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Request your esteemed presence with family on the auspicious occasion of “</a:t>
            </a:r>
            <a:r>
              <a:rPr lang="en-US" sz="1800" dirty="0" err="1" smtClean="0"/>
              <a:t>Gruhapravesha</a:t>
            </a:r>
            <a:r>
              <a:rPr lang="en-US" sz="1800" dirty="0" smtClean="0"/>
              <a:t>” on Friday  8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July 2012 </a:t>
            </a:r>
          </a:p>
          <a:p>
            <a:r>
              <a:rPr lang="en-US" sz="1800" dirty="0" smtClean="0"/>
              <a:t>of the residence of </a:t>
            </a:r>
          </a:p>
          <a:p>
            <a:r>
              <a:rPr lang="en-US" sz="1800" dirty="0" smtClean="0"/>
              <a:t>Smt. Pavithra &amp; Dr. G </a:t>
            </a:r>
            <a:r>
              <a:rPr lang="en-US" sz="1800" dirty="0" err="1" smtClean="0"/>
              <a:t>Narendra</a:t>
            </a:r>
            <a:r>
              <a:rPr lang="en-US" sz="1800" dirty="0" smtClean="0"/>
              <a:t> Kumar Reddy</a:t>
            </a:r>
          </a:p>
          <a:p>
            <a:r>
              <a:rPr lang="en-US" sz="1800" dirty="0" smtClean="0"/>
              <a:t>at</a:t>
            </a:r>
          </a:p>
          <a:p>
            <a:r>
              <a:rPr lang="en-US" sz="1800" i="1" dirty="0" smtClean="0"/>
              <a:t>No.1011, 8</a:t>
            </a:r>
            <a:r>
              <a:rPr lang="en-US" sz="1800" i="1" baseline="30000" dirty="0" smtClean="0"/>
              <a:t>th</a:t>
            </a:r>
            <a:r>
              <a:rPr lang="en-US" sz="1800" i="1" dirty="0" smtClean="0"/>
              <a:t> Main, 18</a:t>
            </a:r>
            <a:r>
              <a:rPr lang="en-US" sz="1800" i="1" baseline="30000" dirty="0" smtClean="0"/>
              <a:t>th</a:t>
            </a:r>
            <a:r>
              <a:rPr lang="en-US" sz="1800" i="1" dirty="0" smtClean="0"/>
              <a:t> Cross,7</a:t>
            </a:r>
            <a:r>
              <a:rPr lang="en-US" sz="1800" i="1" baseline="30000" dirty="0" smtClean="0"/>
              <a:t>th</a:t>
            </a:r>
            <a:r>
              <a:rPr lang="en-US" sz="1800" i="1" dirty="0" smtClean="0"/>
              <a:t> sector,</a:t>
            </a:r>
          </a:p>
          <a:p>
            <a:r>
              <a:rPr lang="en-US" sz="1800" i="1" dirty="0" smtClean="0"/>
              <a:t>HSR Layout, Bangalore </a:t>
            </a:r>
          </a:p>
          <a:p>
            <a:endParaRPr lang="en-US" sz="1800" dirty="0" smtClean="0"/>
          </a:p>
          <a:p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Sri Satyanarayana Pooja : </a:t>
            </a:r>
            <a:r>
              <a:rPr lang="en-US" sz="2400" i="1" dirty="0" smtClean="0"/>
              <a:t>9.00 AM</a:t>
            </a:r>
          </a:p>
          <a:p>
            <a:pPr>
              <a:buNone/>
            </a:pPr>
            <a:r>
              <a:rPr lang="en-US" sz="2400" dirty="0" smtClean="0"/>
              <a:t>Lunch </a:t>
            </a:r>
            <a:r>
              <a:rPr lang="en-US" sz="2400" i="1" dirty="0" smtClean="0"/>
              <a:t>: 12.00 PM onwards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With Best Compliments:</a:t>
            </a:r>
          </a:p>
          <a:p>
            <a:pPr>
              <a:buNone/>
            </a:pPr>
            <a:r>
              <a:rPr lang="en-US" sz="2400" i="1" dirty="0" smtClean="0"/>
              <a:t>Dr. Radhika  &amp; Dr. </a:t>
            </a:r>
            <a:r>
              <a:rPr lang="en-US" sz="2400" i="1" dirty="0" err="1" smtClean="0"/>
              <a:t>M.Byra</a:t>
            </a:r>
            <a:r>
              <a:rPr lang="en-US" sz="2400" i="1" dirty="0" smtClean="0"/>
              <a:t> Reddy</a:t>
            </a:r>
          </a:p>
          <a:p>
            <a:pPr>
              <a:buNone/>
            </a:pPr>
            <a:r>
              <a:rPr lang="en-US" sz="2400" i="1" dirty="0" smtClean="0"/>
              <a:t>Smt. Ramya &amp; Sri </a:t>
            </a:r>
            <a:r>
              <a:rPr lang="en-US" sz="2400" i="1" dirty="0" err="1" smtClean="0"/>
              <a:t>C.Brijesh</a:t>
            </a:r>
            <a:r>
              <a:rPr lang="en-US" sz="2400" i="1" dirty="0" smtClean="0"/>
              <a:t> Reddy</a:t>
            </a:r>
          </a:p>
          <a:p>
            <a:pPr>
              <a:buNone/>
            </a:pPr>
            <a:r>
              <a:rPr lang="en-US" sz="2400" i="1" dirty="0" smtClean="0"/>
              <a:t>Smt. </a:t>
            </a:r>
            <a:r>
              <a:rPr lang="en-US" sz="2400" i="1" dirty="0" err="1" smtClean="0"/>
              <a:t>Savitha</a:t>
            </a:r>
            <a:r>
              <a:rPr lang="en-US" sz="2400" i="1" dirty="0" smtClean="0"/>
              <a:t> &amp; Sri </a:t>
            </a:r>
            <a:r>
              <a:rPr lang="en-US" sz="2400" i="1" dirty="0" err="1" smtClean="0"/>
              <a:t>C.Ajay</a:t>
            </a:r>
            <a:r>
              <a:rPr lang="en-US" sz="2400" i="1" dirty="0" smtClean="0"/>
              <a:t> Reddy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096000" y="472440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77000" y="472440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581400" y="41910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581400" y="47244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47" idx="3"/>
          </p:cNvCxnSpPr>
          <p:nvPr/>
        </p:nvCxnSpPr>
        <p:spPr>
          <a:xfrm flipV="1">
            <a:off x="3200400" y="3314700"/>
            <a:ext cx="0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581400" y="3200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990600" y="32004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62200" y="2438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667000" y="16002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14400" y="24384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914400" y="21336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600200" y="2438400"/>
            <a:ext cx="228600" cy="228600"/>
          </a:xfrm>
          <a:prstGeom prst="rect">
            <a:avLst/>
          </a:prstGeom>
          <a:solidFill>
            <a:schemeClr val="accent2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581400" y="28956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81400" y="32004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038600" y="38862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971800" y="4114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895600" y="32004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505200" y="4419600"/>
            <a:ext cx="25908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352800" y="3429000"/>
            <a:ext cx="0" cy="685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667000" y="3048000"/>
            <a:ext cx="6096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514600" y="2514600"/>
            <a:ext cx="0" cy="381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981200" y="2286000"/>
            <a:ext cx="5334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14800" y="3505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H.S.R BDA  Complex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438400" y="3962400"/>
            <a:ext cx="685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Mc Donald’s</a:t>
            </a:r>
            <a:endParaRPr lang="en-US" sz="1050" dirty="0"/>
          </a:p>
        </p:txBody>
      </p:sp>
      <p:sp>
        <p:nvSpPr>
          <p:cNvPr id="62" name="TextBox 61"/>
          <p:cNvSpPr txBox="1"/>
          <p:nvPr/>
        </p:nvSpPr>
        <p:spPr>
          <a:xfrm>
            <a:off x="2362200" y="3352800"/>
            <a:ext cx="990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Sri </a:t>
            </a:r>
            <a:r>
              <a:rPr lang="en-US" sz="1050" dirty="0" err="1" smtClean="0"/>
              <a:t>Rangam</a:t>
            </a:r>
            <a:r>
              <a:rPr lang="en-US" sz="1050" dirty="0" smtClean="0"/>
              <a:t> Textiles</a:t>
            </a:r>
            <a:endParaRPr lang="en-US" sz="105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3200400" y="47244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581400" y="47244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1905000" y="43434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905000" y="47244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581400" y="3200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667000" y="2895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200400" y="12954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581400" y="16764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81400" y="12192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5943600" y="304800"/>
            <a:ext cx="685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6705600" y="304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Silk board junction</a:t>
            </a:r>
            <a:endParaRPr lang="en-US" dirty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6553200" y="4191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477000" y="47244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6781800" y="487680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914400" y="28956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3581400" y="3810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6400800" y="32766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781800" y="2895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Outer Ring Road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7162800" y="51054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Agara</a:t>
            </a:r>
            <a:r>
              <a:rPr lang="en-US" dirty="0" smtClean="0"/>
              <a:t> Lake</a:t>
            </a:r>
            <a:endParaRPr lang="en-US" dirty="0"/>
          </a:p>
        </p:txBody>
      </p:sp>
      <p:cxnSp>
        <p:nvCxnSpPr>
          <p:cNvPr id="129" name="Straight Connector 128"/>
          <p:cNvCxnSpPr/>
          <p:nvPr/>
        </p:nvCxnSpPr>
        <p:spPr>
          <a:xfrm flipV="1">
            <a:off x="2362200" y="1676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971800" y="2743200"/>
            <a:ext cx="228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819400" y="2438400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SBM</a:t>
            </a:r>
            <a:endParaRPr lang="en-US" sz="11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3581400" y="167640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90600" y="2286000"/>
            <a:ext cx="990600" cy="646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No. 1011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6096000" y="3200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6096000" y="167640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6096000" y="6858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94" idx="5"/>
          </p:cNvCxnSpPr>
          <p:nvPr/>
        </p:nvCxnSpPr>
        <p:spPr>
          <a:xfrm flipH="1" flipV="1">
            <a:off x="6528967" y="630004"/>
            <a:ext cx="24233" cy="356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3657600" y="1447800"/>
            <a:ext cx="22098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6324600" y="838200"/>
            <a:ext cx="0" cy="381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3429000" y="1828800"/>
            <a:ext cx="2" cy="838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914400"/>
            <a:ext cx="6019800" cy="457200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+mn-lt"/>
              </a:rPr>
              <a:t>	Sri </a:t>
            </a:r>
            <a:r>
              <a:rPr lang="en-US" sz="1600" dirty="0" err="1" smtClean="0">
                <a:latin typeface="+mn-lt"/>
              </a:rPr>
              <a:t>Venkateshwara</a:t>
            </a:r>
            <a:r>
              <a:rPr lang="en-US" sz="1600" dirty="0" smtClean="0">
                <a:latin typeface="+mn-lt"/>
              </a:rPr>
              <a:t> Prasanna</a:t>
            </a:r>
            <a:endParaRPr lang="en-US" sz="16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371600"/>
            <a:ext cx="7010400" cy="5105400"/>
          </a:xfrm>
        </p:spPr>
        <p:txBody>
          <a:bodyPr>
            <a:normAutofit fontScale="92500" lnSpcReduction="10000"/>
          </a:bodyPr>
          <a:lstStyle/>
          <a:p>
            <a:endParaRPr lang="en-US" sz="1300" dirty="0" smtClean="0"/>
          </a:p>
          <a:p>
            <a:r>
              <a:rPr lang="en-US" sz="1800" dirty="0" err="1" smtClean="0"/>
              <a:t>Smt</a:t>
            </a:r>
            <a:r>
              <a:rPr lang="en-US" sz="1800" dirty="0" smtClean="0"/>
              <a:t> Pavithra Reddy </a:t>
            </a:r>
          </a:p>
          <a:p>
            <a:r>
              <a:rPr lang="en-US" sz="1800" dirty="0" smtClean="0"/>
              <a:t>&amp;</a:t>
            </a:r>
          </a:p>
          <a:p>
            <a:r>
              <a:rPr lang="en-US" sz="1800" dirty="0" smtClean="0"/>
              <a:t>Dr. </a:t>
            </a:r>
            <a:r>
              <a:rPr lang="en-US" sz="1800" dirty="0" err="1" smtClean="0"/>
              <a:t>Narendra</a:t>
            </a:r>
            <a:r>
              <a:rPr lang="en-US" sz="1800" dirty="0" smtClean="0"/>
              <a:t> Kumar Reddy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Request your esteemed presence and blessings with family on the auspicious occasion of “</a:t>
            </a:r>
            <a:r>
              <a:rPr lang="en-US" sz="1800" dirty="0" err="1" smtClean="0"/>
              <a:t>Gruhapravesham</a:t>
            </a:r>
            <a:r>
              <a:rPr lang="en-US" sz="1800" dirty="0" smtClean="0"/>
              <a:t>” </a:t>
            </a:r>
          </a:p>
          <a:p>
            <a:r>
              <a:rPr lang="en-US" sz="1800" dirty="0" smtClean="0"/>
              <a:t>on Friday  8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July 2012</a:t>
            </a:r>
          </a:p>
          <a:p>
            <a:r>
              <a:rPr lang="en-US" sz="1800" dirty="0" smtClean="0"/>
              <a:t>at</a:t>
            </a:r>
          </a:p>
          <a:p>
            <a:r>
              <a:rPr lang="en-US" sz="1800" i="1" dirty="0" smtClean="0"/>
              <a:t>No.1011, 8</a:t>
            </a:r>
            <a:r>
              <a:rPr lang="en-US" sz="1800" i="1" baseline="30000" dirty="0" smtClean="0"/>
              <a:t>th</a:t>
            </a:r>
            <a:r>
              <a:rPr lang="en-US" sz="1800" i="1" dirty="0" smtClean="0"/>
              <a:t> Main, 18</a:t>
            </a:r>
            <a:r>
              <a:rPr lang="en-US" sz="1800" i="1" baseline="30000" dirty="0" smtClean="0"/>
              <a:t>th</a:t>
            </a:r>
            <a:r>
              <a:rPr lang="en-US" sz="1800" i="1" dirty="0" smtClean="0"/>
              <a:t> Cross, 7</a:t>
            </a:r>
            <a:r>
              <a:rPr lang="en-US" sz="1800" i="1" baseline="30000" dirty="0" smtClean="0"/>
              <a:t>th</a:t>
            </a:r>
            <a:r>
              <a:rPr lang="en-US" sz="1800" i="1" dirty="0" smtClean="0"/>
              <a:t> sector, </a:t>
            </a:r>
          </a:p>
          <a:p>
            <a:r>
              <a:rPr lang="en-US" sz="1800" i="1" dirty="0" smtClean="0"/>
              <a:t> HSR Layout, Bangalore </a:t>
            </a:r>
          </a:p>
          <a:p>
            <a:endParaRPr lang="en-US" sz="1800" i="1" dirty="0" smtClean="0"/>
          </a:p>
          <a:p>
            <a:r>
              <a:rPr lang="en-US" sz="1800" dirty="0" smtClean="0"/>
              <a:t>Sri Satyanarayana Pooja : </a:t>
            </a:r>
            <a:r>
              <a:rPr lang="en-US" sz="1800" i="1" dirty="0" smtClean="0"/>
              <a:t>9.00 AM</a:t>
            </a:r>
          </a:p>
          <a:p>
            <a:r>
              <a:rPr lang="en-US" sz="1800" dirty="0" smtClean="0"/>
              <a:t>Lunch </a:t>
            </a:r>
            <a:r>
              <a:rPr lang="en-US" sz="1800" i="1" dirty="0" smtClean="0"/>
              <a:t>: 12.00 PM onwards</a:t>
            </a:r>
          </a:p>
          <a:p>
            <a:r>
              <a:rPr lang="en-US" sz="1800" i="1" dirty="0" smtClean="0"/>
              <a:t>Evening : 6 PM onwards</a:t>
            </a:r>
          </a:p>
          <a:p>
            <a:endParaRPr lang="en-US" sz="1800" i="1" dirty="0" smtClean="0"/>
          </a:p>
          <a:p>
            <a:r>
              <a:rPr lang="en-US" sz="1800" i="1" dirty="0" smtClean="0"/>
              <a:t>Contact : 99805 71240 / 97410 00072</a:t>
            </a:r>
          </a:p>
          <a:p>
            <a:endParaRPr lang="en-US" sz="1800" i="1" dirty="0" smtClean="0"/>
          </a:p>
          <a:p>
            <a:endParaRPr lang="en-US" sz="1800" i="1" dirty="0" smtClean="0"/>
          </a:p>
          <a:p>
            <a:endParaRPr lang="en-US" sz="1800" i="1" dirty="0" smtClean="0"/>
          </a:p>
          <a:p>
            <a:endParaRPr lang="en-US" sz="1800" i="1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502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188</Words>
  <Application>Microsoft Office PowerPoint</Application>
  <PresentationFormat>On-screen Show (4:3)</PresentationFormat>
  <Paragraphs>53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 Sri Venkateshwara Prasanna</vt:lpstr>
      <vt:lpstr>Slide 2</vt:lpstr>
      <vt:lpstr>Slide 3</vt:lpstr>
      <vt:lpstr> Sri Venkateshwara Prasanna</vt:lpstr>
    </vt:vector>
  </TitlesOfParts>
  <Company>NDS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 Venkateswariah Namah</dc:title>
  <dc:creator>pavithrar</dc:creator>
  <cp:lastModifiedBy>pavithrar</cp:lastModifiedBy>
  <cp:revision>15</cp:revision>
  <dcterms:created xsi:type="dcterms:W3CDTF">2012-04-17T15:24:49Z</dcterms:created>
  <dcterms:modified xsi:type="dcterms:W3CDTF">2012-04-26T02:23:38Z</dcterms:modified>
</cp:coreProperties>
</file>