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8381-2DE5-4E76-9933-D3E675189CFC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AB7D-0914-40EB-95ED-B22445B26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3886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itchFamily="82" charset="0"/>
              </a:rPr>
              <a:t>VOYAGE  VISTA : ILLUMINATING  INSIGHTS  FROM  UBER  EXPENDITIONARY  ANALYSIS :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DASHBOARD – 1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DASHBOARD – 2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STORY – 1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STORY -  2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9026" y="1600200"/>
            <a:ext cx="81859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STORY -  3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5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STORY – 4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STORY  - 5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STORY -  6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05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STORY -  7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05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STORY -  8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05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MILES  COVERED PER CATEGORY AND PURPOSE ANALYSIS :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6237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MILES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COVERED IN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CATEGORY ANALYSIS: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MONTH  WISE  UBER  MILES  ANALYSIS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3414"/>
            <a:ext cx="8229600" cy="451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WEEK  WISE  UBER  MILES  ANALYSIS :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9012"/>
            <a:ext cx="8229600" cy="430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QUARTER  WISE  MILES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4744" r="24558" b="9976"/>
          <a:stretch>
            <a:fillRect/>
          </a:stretch>
        </p:blipFill>
        <p:spPr bwMode="auto">
          <a:xfrm>
            <a:off x="457199" y="1788082"/>
            <a:ext cx="8229601" cy="45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MONTH  WISE  UBER  TRIPS  ANALYSIS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QUARTER  WISE  UBER  TRIPS  ANALYSIS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HOUR  WISE  UBER  TRIPS  ANALYSIS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6543"/>
            <a:ext cx="8229600" cy="435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98</Words>
  <Application>Microsoft Office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VOYAGE  VISTA : ILLUMINATING  INSIGHTS  FROM  UBER  EXPENDITIONARY  ANALYSIS : </vt:lpstr>
      <vt:lpstr>MILES  COVERED PER CATEGORY AND PURPOSE ANALYSIS : </vt:lpstr>
      <vt:lpstr>MILES  COVERED IN  CATEGORY ANALYSIS:  </vt:lpstr>
      <vt:lpstr>MONTH  WISE  UBER  MILES  ANALYSIS : </vt:lpstr>
      <vt:lpstr>WEEK  WISE  UBER  MILES  ANALYSIS :  </vt:lpstr>
      <vt:lpstr>QUARTER  WISE  MILES : </vt:lpstr>
      <vt:lpstr>MONTH  WISE  UBER  TRIPS  ANALYSIS : </vt:lpstr>
      <vt:lpstr>QUARTER  WISE  UBER  TRIPS  ANALYSIS : </vt:lpstr>
      <vt:lpstr>HOUR  WISE  UBER  TRIPS  ANALYSIS : </vt:lpstr>
      <vt:lpstr>DASHBOARD – 1 : </vt:lpstr>
      <vt:lpstr>DASHBOARD – 2 : </vt:lpstr>
      <vt:lpstr>STORY – 1 : </vt:lpstr>
      <vt:lpstr>STORY -  2 : </vt:lpstr>
      <vt:lpstr>STORY -  3 : </vt:lpstr>
      <vt:lpstr>STORY – 4 : </vt:lpstr>
      <vt:lpstr>STORY  - 5 : </vt:lpstr>
      <vt:lpstr>STORY -  6 : </vt:lpstr>
      <vt:lpstr>STORY -  7 : </vt:lpstr>
      <vt:lpstr>STORY -  8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VOYAGE  VISTA : ILLUMINATING  INSIGHTS  FROM  UBER  EXPENDITIONARY  ANALYSIS : </dc:title>
  <dc:creator>Windows User</dc:creator>
  <cp:lastModifiedBy>Windows User</cp:lastModifiedBy>
  <cp:revision>6</cp:revision>
  <dcterms:created xsi:type="dcterms:W3CDTF">2023-10-04T06:16:20Z</dcterms:created>
  <dcterms:modified xsi:type="dcterms:W3CDTF">2023-10-04T07:01:14Z</dcterms:modified>
</cp:coreProperties>
</file>