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C0F84-8822-6B98-1C18-B14A6D329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55D09-72CE-923C-341C-5D1764E60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8893C-F2BB-4B55-9EC2-3150AA21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C03B-DA17-4CA3-A5D5-861FADA0BD69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F90C9-DD4D-8414-B8B9-ACFEBB4B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457E2-B000-9FFC-D9A7-8321C13D0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94D1-E8A4-4959-9514-205C4E807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40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9902-EA25-C45C-8F0C-78D46F96F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B84A1-2EC3-846D-4E41-569F816FD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C87C2-81F1-BA80-D4D7-9E363D4C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C03B-DA17-4CA3-A5D5-861FADA0BD69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822CE-4953-5B47-6C48-62BAB8EB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32664-B3AE-EE50-FB57-CFFBC15C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94D1-E8A4-4959-9514-205C4E807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36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18B3C7-332D-03AD-8C30-571D8EC3C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8A7B1-3E95-CA34-45D9-69FF8E57D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93CB4-3AE3-B55A-AFA6-4B05C123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C03B-DA17-4CA3-A5D5-861FADA0BD69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71A8A-7590-CF0F-4B81-230F8181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BBCDA-553E-7308-CDA8-1676471FE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94D1-E8A4-4959-9514-205C4E807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099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D9D9-CC1D-DDEE-4456-E786623A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322B6-A80B-EB38-3027-34BFA0D69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1A708-D54C-8982-AC74-DE31F5985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C03B-DA17-4CA3-A5D5-861FADA0BD69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83B52-5044-0AB4-D810-9570F658A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9C827-D502-3DA1-F6CF-8821BC65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94D1-E8A4-4959-9514-205C4E807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01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D96CF-77E6-D093-ECFB-251445462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1FD88-4B01-B7A4-3EE5-D7AE422DD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7E6FF-73DA-22AD-29EE-7C1553B3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C03B-DA17-4CA3-A5D5-861FADA0BD69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38BA7-C939-BDB5-0851-6B1D4776E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49AA4-316B-12D0-2FC8-2241FDA7D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94D1-E8A4-4959-9514-205C4E807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22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3E67-81FF-A415-FDBD-5AA2AAE6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F3584-12EB-CBAF-68AF-F892AD9A0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26710-D9FE-7281-5848-5BBEE1A54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6DE77-089C-1CC0-23F4-05411C4D7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C03B-DA17-4CA3-A5D5-861FADA0BD69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E4F4F-7E4F-4542-C4AC-931D9B8E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1C013-A62C-E559-4CD3-492FDD4E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94D1-E8A4-4959-9514-205C4E807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45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8431C-872F-5FE1-C9C5-1AC4D30A6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ACC6A-960F-3866-B91C-76C7B9283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78B09-EB1B-5E5A-C680-3B4E99F5C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1CC80-2057-983A-7642-3D3C9006C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737609-D062-D1F0-26B0-D9B449C1F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3FFCC-0BA1-C549-F949-F3195BA0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C03B-DA17-4CA3-A5D5-861FADA0BD69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1259E6-FA30-544E-5A29-FC150928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4B0582-B26F-2902-1F66-8233B72E0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94D1-E8A4-4959-9514-205C4E807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626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610F-5562-0B44-C015-1A3FBD59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FCC81-9928-D731-2581-CD4D8BB8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C03B-DA17-4CA3-A5D5-861FADA0BD69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54D2E7-1A62-E344-1671-C90469551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A5230A-18DF-6826-1833-55E7166A8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94D1-E8A4-4959-9514-205C4E807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37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41CE9B-5A03-C0CF-D3ED-70BB968B9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C03B-DA17-4CA3-A5D5-861FADA0BD69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03FB56-8A5D-E8EC-53F8-F068386AA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16A8B-3B42-412F-6201-8CA54FF0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94D1-E8A4-4959-9514-205C4E807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18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2A8C9-19A4-6929-8BE8-70C7D7BA8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B8F12-84E9-7000-2168-B6A88B464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A624B-AE9F-09A9-6655-B67AC21A0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E75C9-E19D-FF24-1114-70A839B9C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C03B-DA17-4CA3-A5D5-861FADA0BD69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87F47-9729-851E-E80F-B6A3F9678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C18A7-FBEA-BE37-C566-D60C66BD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94D1-E8A4-4959-9514-205C4E807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28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F7FD-5BBB-632D-BDA9-04899C4AD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9CB502-CF57-7634-47D3-633FC4B2F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48644-B166-0B3A-6381-6A9431C8E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C9E49-2EF1-D848-6D96-78C6B9323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C03B-DA17-4CA3-A5D5-861FADA0BD69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4F392-DB24-DCDC-BAC0-AFE99CBD7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74912-4D22-1808-59BA-2AAC68B4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94D1-E8A4-4959-9514-205C4E807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61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31610A-DCA8-7888-0246-77B5D5B03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8D5B5-AB85-01D2-CF01-329320B40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C651C-0B19-0108-664E-AB6D244CC1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4C03B-DA17-4CA3-A5D5-861FADA0BD69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6D6A0-D04A-D829-B253-47A5B88BF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8C606-AAFF-ECC5-24CA-61C16EB12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D94D1-E8A4-4959-9514-205C4E807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72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B4524-0607-A16A-22F3-0F4A254DA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3710"/>
            <a:ext cx="9144000" cy="926356"/>
          </a:xfrm>
        </p:spPr>
        <p:txBody>
          <a:bodyPr>
            <a:normAutofit/>
          </a:bodyPr>
          <a:lstStyle/>
          <a:p>
            <a:r>
              <a:rPr lang="en-US" sz="4800" b="1" dirty="0"/>
              <a:t>XG Boost Algorithm</a:t>
            </a:r>
            <a:endParaRPr lang="en-IN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B0202-BB39-EF3A-C619-6D82ED6C2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691" y="1345557"/>
            <a:ext cx="3696182" cy="416688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XG Boost  is </a:t>
            </a:r>
            <a:r>
              <a:rPr lang="en-IN" dirty="0"/>
              <a:t>stands for Extreme Gradient Boosting.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Boosting</a:t>
            </a:r>
            <a:r>
              <a:rPr lang="en-US" dirty="0"/>
              <a:t> technique is multiple </a:t>
            </a:r>
            <a:r>
              <a:rPr lang="en-US" b="1" dirty="0"/>
              <a:t>weak learners (decision trees)</a:t>
            </a:r>
            <a:r>
              <a:rPr lang="en-US" dirty="0"/>
              <a:t> are trained sequentially.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Each tree corrects the errors made by the previous trees. </a:t>
            </a:r>
            <a:endParaRPr lang="en-IN" dirty="0"/>
          </a:p>
        </p:txBody>
      </p:sp>
      <p:pic>
        <p:nvPicPr>
          <p:cNvPr id="1026" name="Picture 2" descr="XGBoost - GeeksforGeeks">
            <a:extLst>
              <a:ext uri="{FF2B5EF4-FFF2-40B4-BE49-F238E27FC236}">
                <a16:creationId xmlns:a16="http://schemas.microsoft.com/office/drawing/2014/main" id="{E335A7C4-73E5-E362-765D-C26F4A165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805" y="1192192"/>
            <a:ext cx="7465671" cy="467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61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1B5A-C2FF-5461-6AB1-4092ABF0F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0405"/>
            <a:ext cx="10515600" cy="973818"/>
          </a:xfrm>
        </p:spPr>
        <p:txBody>
          <a:bodyPr/>
          <a:lstStyle/>
          <a:p>
            <a:pPr algn="ctr"/>
            <a:r>
              <a:rPr lang="en-US" sz="4400" b="1" dirty="0"/>
              <a:t>XG Boost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97AE7-8136-67BA-1D5A-982B6C2E4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186" y="5543777"/>
            <a:ext cx="9655628" cy="707571"/>
          </a:xfrm>
        </p:spPr>
        <p:txBody>
          <a:bodyPr>
            <a:normAutofit/>
          </a:bodyPr>
          <a:lstStyle/>
          <a:p>
            <a:r>
              <a:rPr lang="en-US" sz="2000" b="1" dirty="0"/>
              <a:t>Gradient Boosting Decision Trees (GBDT)</a:t>
            </a:r>
            <a:r>
              <a:rPr lang="en-US" sz="2000" dirty="0"/>
              <a:t> algorithm designed for speed and efficiency.</a:t>
            </a:r>
            <a:endParaRPr lang="en-IN" sz="2000" dirty="0"/>
          </a:p>
        </p:txBody>
      </p:sp>
      <p:pic>
        <p:nvPicPr>
          <p:cNvPr id="2050" name="Picture 2" descr="Extreme Gradient Boosting Machine (XGBoost) regression">
            <a:extLst>
              <a:ext uri="{FF2B5EF4-FFF2-40B4-BE49-F238E27FC236}">
                <a16:creationId xmlns:a16="http://schemas.microsoft.com/office/drawing/2014/main" id="{92AED158-0D4D-60EA-5E43-89ACB1582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629" y="1401310"/>
            <a:ext cx="8349342" cy="400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26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EA204-6A48-6401-A9C4-1D3BA761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4446"/>
          </a:xfrm>
        </p:spPr>
        <p:txBody>
          <a:bodyPr>
            <a:normAutofit/>
          </a:bodyPr>
          <a:lstStyle/>
          <a:p>
            <a:r>
              <a:rPr lang="en-IN" sz="3600" b="1" dirty="0"/>
              <a:t>Key Features of XG Boost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C0455BB-3808-B298-D716-1BD4AF6E2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70762"/>
            <a:ext cx="291737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Regularization (L1 &amp; L2) to prevent overfitting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Parallel and distributed computing for faster training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 missing values automatically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Optimized for tree-based models with efficient memory usage </a:t>
            </a:r>
          </a:p>
        </p:txBody>
      </p:sp>
      <p:pic>
        <p:nvPicPr>
          <p:cNvPr id="3079" name="Picture 7">
            <a:extLst>
              <a:ext uri="{FF2B5EF4-FFF2-40B4-BE49-F238E27FC236}">
                <a16:creationId xmlns:a16="http://schemas.microsoft.com/office/drawing/2014/main" id="{477085ED-6F89-CC52-4D8D-54C2507072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571" y="1364752"/>
            <a:ext cx="7735712" cy="456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698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DA41-CD76-2AC7-14C0-2F341C3F3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2561"/>
          </a:xfrm>
        </p:spPr>
        <p:txBody>
          <a:bodyPr>
            <a:normAutofit/>
          </a:bodyPr>
          <a:lstStyle/>
          <a:p>
            <a:r>
              <a:rPr lang="en-IN" sz="3600" dirty="0"/>
              <a:t>How Does </a:t>
            </a:r>
            <a:r>
              <a:rPr lang="en-IN" sz="3600" dirty="0" err="1"/>
              <a:t>XGBoost</a:t>
            </a:r>
            <a:r>
              <a:rPr lang="en-IN" sz="3600" dirty="0"/>
              <a:t>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AF050-472E-1180-5460-932F6CF5E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57"/>
            <a:ext cx="10515600" cy="4925106"/>
          </a:xfrm>
        </p:spPr>
        <p:txBody>
          <a:bodyPr>
            <a:normAutofit fontScale="77500" lnSpcReduction="20000"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Initialize Predictions:</a:t>
            </a:r>
            <a:r>
              <a:rPr lang="en-US" dirty="0"/>
              <a:t> Start with an initial guess (e.g., mean value for regression or equal probability for classification).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Compute Residuals (Errors):</a:t>
            </a:r>
            <a:r>
              <a:rPr lang="en-US" dirty="0"/>
              <a:t> Calculate the difference between the actual and predicted values.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Train a Weak Learner (Tree):</a:t>
            </a:r>
            <a:r>
              <a:rPr lang="en-US" dirty="0"/>
              <a:t> A decision tree is trained to minimize the residual errors.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Update Predictions:</a:t>
            </a:r>
            <a:r>
              <a:rPr lang="en-US" dirty="0"/>
              <a:t> The new predictions are made by adding the new tree’s output to the previous prediction.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Repeat the Process:</a:t>
            </a:r>
            <a:r>
              <a:rPr lang="en-US" dirty="0"/>
              <a:t> More trees are added iteratively until a stopping condition is met (e.g., number of trees, early stopping).</a:t>
            </a:r>
          </a:p>
          <a:p>
            <a:pPr>
              <a:buNone/>
            </a:pPr>
            <a:r>
              <a:rPr lang="en-US" b="1" dirty="0"/>
              <a:t>Final Prediction:</a:t>
            </a:r>
            <a:endParaRPr lang="en-US" dirty="0"/>
          </a:p>
          <a:p>
            <a:pPr>
              <a:buNone/>
            </a:pPr>
            <a:r>
              <a:rPr lang="en-US" dirty="0"/>
              <a:t>Fm(x)=Fm−1(x)+</a:t>
            </a:r>
            <a:r>
              <a:rPr lang="en-US" dirty="0" err="1"/>
              <a:t>η×Tm</a:t>
            </a:r>
            <a:r>
              <a:rPr lang="en-US" dirty="0"/>
              <a:t>(x)</a:t>
            </a:r>
          </a:p>
          <a:p>
            <a:pPr>
              <a:buNone/>
            </a:pPr>
            <a:r>
              <a:rPr lang="en-US" dirty="0"/>
              <a:t>	Fm(x) = final prediction after m trees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Fm−1(x)F_{m-1}(x)Fm−1​(x) = previous prediction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η= learning 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Tm​(x) = new decision tree prediction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0830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263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XG Boost Algorithm</vt:lpstr>
      <vt:lpstr>XG Boost Algorithm</vt:lpstr>
      <vt:lpstr>Key Features of XG Boost</vt:lpstr>
      <vt:lpstr>How Does XGBoost Work?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PAVI</dc:creator>
  <cp:lastModifiedBy>PAVI</cp:lastModifiedBy>
  <cp:revision>1</cp:revision>
  <dcterms:created xsi:type="dcterms:W3CDTF">2025-03-18T10:54:52Z</dcterms:created>
  <dcterms:modified xsi:type="dcterms:W3CDTF">2025-03-18T10:56:06Z</dcterms:modified>
</cp:coreProperties>
</file>