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1" d="100"/>
          <a:sy n="61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4DEE7E-4846-46FA-97D0-5F6FCFF604E9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486E6-A1A4-4C57-8503-C88A948F71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86E6-A1A4-4C57-8503-C88A948F71A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51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A486E6-A1A4-4C57-8503-C88A948F71A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3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9735-85FD-71A6-5DD3-D3CFA3EE3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41CD6-387A-E68A-AB10-5E63BCC54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5823B-A1BB-56CF-0029-AD854BAA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6B78-B873-FC7E-79D4-6EFC1CBF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F87E0-D64C-0F9D-9866-3D514AFF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34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63D0-3864-A945-2D9E-356C30890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6320F-B4C6-B571-5A88-A64F4A2D2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EFF5-73A8-ED71-CEA9-143380CD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C107-0A12-BD61-356C-144524332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FF56A-F9E6-EB78-4AEB-23A885D4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6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18CE0-9CDF-CAFD-1875-7E06790E4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89CBC-9961-7DC9-8018-8E3971F17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2F16-AE0F-A934-36BD-EF209C95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8B1C-2846-7412-DD2F-5648A62DD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A1678-4BA9-AB9A-FE66-D8E783DEE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9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9DECE-0C8C-5485-E561-8E9B6D1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0913-7072-5256-ED6E-30687974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8BDF-6E3E-C279-5EED-60A89AA3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14AC0-576A-4831-0714-EED0400F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C1A52-75A3-C47B-CC02-D955D42D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52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55A1-C4FE-3F9B-2C9F-C811ABD63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32D0-D5C4-1E7B-BF5B-B83150D88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38453-E103-E6B6-D6CC-9123B8C34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088A-1719-03E1-ABBC-B92984579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86EF7-CCB9-E99E-4888-A3CC2ED3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86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EEFE-3F83-0FD6-9393-0F977378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D171-4B74-1A43-47DA-726F659B4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9069C-7418-C94B-AAA0-B9399CB3A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806C3-B95E-4761-0FAF-0722DF30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736D-9850-BF4A-1D76-1D7DB228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71F9A-1F49-8C7E-5CFD-C2A7A770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4F721-01FA-EC3A-1F15-162A0C84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A6B32-35BC-E629-449C-9EED432C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E9312-E31F-97F6-FF4D-3E079E055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5FDDC-9442-B504-25B0-090EA225A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E92A3-65F7-015E-7693-6ED6577B0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31F61A-9157-0900-21B4-2F94B59A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8CB97-E932-32B1-D2FD-278ACC9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0BC5B5-71E3-6FD7-B9AA-EF07C784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66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6CE9-BC92-96ED-B709-A1CB352C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AED5-13BF-D603-F6A5-DF3623C6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9CDA1-31C2-09BE-D78C-4EF0252F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93A02-0BDB-D85B-A3D9-429F3DC4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7E24F-69A3-9C22-19DC-5E6D823A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076EE-3B6F-55D0-6155-987628A35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AA5D7-DF97-942E-039B-235E436D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3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4EB3-5D2B-06E6-23D4-1191872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1355-8B5E-8AD0-DABD-0AB99171C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9535B-4053-016C-F266-9A07C58D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6678A-C473-B795-04AA-1320C1D2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C2F2-EADA-A70D-C78F-57130BD7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02EE0-353B-2B69-314D-55BCAD30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4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EED7-9D15-3439-6723-DA50AC13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34DA3-BCD2-011C-F821-73A07ECD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23A52-EF23-BD49-15DA-5F518471B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6DE54-EA84-56DD-5AFB-772DB3FF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50955-3AA7-4821-FA0B-84DE20867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7A2DD-E629-AC93-7866-4830E7B5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947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FCBFD-C534-92B9-392A-71814D22C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2E950-E93B-EF9B-E94F-C5550F0C1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08232-0BCA-D466-D513-0E69F1563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E006-383B-4069-900F-DB02B3F46C9F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C4B40-5E6F-0CDA-570F-D83F2F15F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E73ED-4F03-A05F-AAE2-98D2D94AD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D33F-99C0-4F66-9AC0-AA3B6B387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70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52299-2984-335C-C393-4BACD9D6E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849"/>
            <a:ext cx="9144000" cy="956808"/>
          </a:xfrm>
        </p:spPr>
        <p:txBody>
          <a:bodyPr/>
          <a:lstStyle/>
          <a:p>
            <a:r>
              <a:rPr lang="en-US" dirty="0"/>
              <a:t>ADA Boost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E2AD-F633-6AE6-71A1-0F45B651D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687" y="1709056"/>
            <a:ext cx="10341428" cy="4463143"/>
          </a:xfrm>
        </p:spPr>
        <p:txBody>
          <a:bodyPr/>
          <a:lstStyle/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is Adaptive </a:t>
            </a:r>
          </a:p>
          <a:p>
            <a:pPr algn="l"/>
            <a:r>
              <a:rPr lang="en-US" dirty="0"/>
              <a:t>boosting algorithm.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Ensemble model is built </a:t>
            </a:r>
          </a:p>
          <a:p>
            <a:pPr algn="l"/>
            <a:r>
              <a:rPr lang="en-US" dirty="0"/>
              <a:t>sequentially and each new </a:t>
            </a:r>
          </a:p>
          <a:p>
            <a:pPr algn="l"/>
            <a:r>
              <a:rPr lang="en-US" dirty="0"/>
              <a:t>model builds on the results </a:t>
            </a:r>
          </a:p>
          <a:p>
            <a:pPr algn="l"/>
            <a:r>
              <a:rPr lang="en-US" dirty="0"/>
              <a:t>of the previous one, </a:t>
            </a:r>
          </a:p>
          <a:p>
            <a:pPr algn="l"/>
            <a:r>
              <a:rPr lang="en-US" dirty="0"/>
              <a:t>trying to improve its errors. </a:t>
            </a:r>
          </a:p>
          <a:p>
            <a:endParaRPr lang="en-IN" dirty="0"/>
          </a:p>
        </p:txBody>
      </p:sp>
      <p:sp>
        <p:nvSpPr>
          <p:cNvPr id="4" name="AutoShape 4" descr="ensemble model | AdaBoost Algorithm">
            <a:extLst>
              <a:ext uri="{FF2B5EF4-FFF2-40B4-BE49-F238E27FC236}">
                <a16:creationId xmlns:a16="http://schemas.microsoft.com/office/drawing/2014/main" id="{21E157B9-388A-564E-72CE-6C822B9A4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7A434C-39FE-AB77-22D2-573061D94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92" y="1744909"/>
            <a:ext cx="681331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8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9F30-39A7-FA40-80C4-555B3AB4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Sample problem:</a:t>
            </a:r>
            <a:endParaRPr lang="en-IN" sz="2800" b="1" dirty="0"/>
          </a:p>
        </p:txBody>
      </p:sp>
      <p:pic>
        <p:nvPicPr>
          <p:cNvPr id="1026" name="Picture 2" descr="adaboost">
            <a:extLst>
              <a:ext uri="{FF2B5EF4-FFF2-40B4-BE49-F238E27FC236}">
                <a16:creationId xmlns:a16="http://schemas.microsoft.com/office/drawing/2014/main" id="{3BD1F9DD-675F-242D-A99F-D0754DC8CE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5415" r="4584" b="6916"/>
          <a:stretch/>
        </p:blipFill>
        <p:spPr bwMode="auto">
          <a:xfrm>
            <a:off x="3956304" y="1690688"/>
            <a:ext cx="7319202" cy="39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1B431-BF34-B840-A4A3-C1A3DFB951AA}"/>
              </a:ext>
            </a:extLst>
          </p:cNvPr>
          <p:cNvSpPr txBox="1"/>
          <p:nvPr/>
        </p:nvSpPr>
        <p:spPr>
          <a:xfrm>
            <a:off x="509208" y="1548643"/>
            <a:ext cx="33688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Combines multiple weak classifiers to create a strong classifier.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Focuses on the errors made by previous models, giving more weight to misclassified instances, and improves accuracy by iteratively adjusting the model.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57795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BB743-7010-13FD-13C9-D9AEC7F5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49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For more understanding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FCA9F6-7D38-0453-5570-4D1F5F8B1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2843" y="1523233"/>
            <a:ext cx="5967916" cy="478297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978353-F092-F894-0A49-34559D99ACA5}"/>
              </a:ext>
            </a:extLst>
          </p:cNvPr>
          <p:cNvSpPr txBox="1">
            <a:spLocks/>
          </p:cNvSpPr>
          <p:nvPr/>
        </p:nvSpPr>
        <p:spPr>
          <a:xfrm>
            <a:off x="985344" y="1636877"/>
            <a:ext cx="4070131" cy="2199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575757"/>
                </a:solidFill>
                <a:effectLst/>
                <a:latin typeface="+mn-lt"/>
              </a:rPr>
              <a:t>Adapting boosting combines (</a:t>
            </a:r>
            <a:r>
              <a:rPr lang="en-US" sz="2400" b="1" i="0" dirty="0">
                <a:solidFill>
                  <a:srgbClr val="575757"/>
                </a:solidFill>
                <a:effectLst/>
                <a:latin typeface="+mn-lt"/>
              </a:rPr>
              <a:t>boosts</a:t>
            </a:r>
            <a:r>
              <a:rPr lang="en-US" sz="2400" b="0" i="0" dirty="0">
                <a:solidFill>
                  <a:srgbClr val="575757"/>
                </a:solidFill>
                <a:effectLst/>
                <a:latin typeface="+mn-lt"/>
              </a:rPr>
              <a:t>) the weak learners to form a strong learner. </a:t>
            </a:r>
            <a:endParaRPr lang="en-IN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06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4199-C846-94DF-4CDF-BC36800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116"/>
          </a:xfrm>
        </p:spPr>
        <p:txBody>
          <a:bodyPr>
            <a:noAutofit/>
          </a:bodyPr>
          <a:lstStyle/>
          <a:p>
            <a:r>
              <a:rPr lang="en-US" sz="2400" b="1" i="0" dirty="0">
                <a:solidFill>
                  <a:srgbClr val="383838"/>
                </a:solidFill>
                <a:effectLst/>
                <a:latin typeface="Inter"/>
              </a:rPr>
              <a:t>Understanding the AdaBoost Algorithm</a:t>
            </a:r>
            <a:br>
              <a:rPr lang="en-US" sz="2400" b="0" i="0" dirty="0">
                <a:solidFill>
                  <a:srgbClr val="383838"/>
                </a:solidFill>
                <a:effectLst/>
                <a:latin typeface="Inter"/>
              </a:rPr>
            </a:b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10E895-5CD5-CF60-59AC-D57BE66B9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9831"/>
            <a:ext cx="8411749" cy="269595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4EFFA-C13D-5DB2-989B-220177F70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7313"/>
            <a:ext cx="8697539" cy="1076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A3C2B-21ED-4BB2-797B-5D76B1A8B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000" y="5024837"/>
            <a:ext cx="7792537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7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38F7-6E5A-E492-3154-B967A640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383838"/>
                </a:solidFill>
                <a:effectLst/>
                <a:latin typeface="Inter"/>
              </a:rPr>
              <a:t>Calculate TE and Performance</a:t>
            </a:r>
            <a:br>
              <a:rPr lang="en-IN" sz="3200" b="1" i="0" dirty="0">
                <a:solidFill>
                  <a:srgbClr val="383838"/>
                </a:solidFill>
                <a:effectLst/>
                <a:latin typeface="Inter"/>
              </a:rPr>
            </a:b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D5064-A1A9-7469-591F-0A79E099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80892"/>
            <a:ext cx="8545118" cy="3696216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783E5CF-6E13-CCF5-882C-E1E9E6DAFA63}"/>
              </a:ext>
            </a:extLst>
          </p:cNvPr>
          <p:cNvSpPr txBox="1">
            <a:spLocks/>
          </p:cNvSpPr>
          <p:nvPr/>
        </p:nvSpPr>
        <p:spPr>
          <a:xfrm>
            <a:off x="759373" y="52771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>
                <a:solidFill>
                  <a:srgbClr val="383838"/>
                </a:solidFill>
                <a:latin typeface="Inter"/>
              </a:rPr>
              <a:t>Performance of the sample and amount of say both are (</a:t>
            </a:r>
            <a:r>
              <a:rPr lang="en-IN" sz="2400" dirty="0">
                <a:solidFill>
                  <a:srgbClr val="383838"/>
                </a:solidFill>
                <a:latin typeface="Inter"/>
                <a:ea typeface="Cambria" panose="02040503050406030204" pitchFamily="18" charset="0"/>
              </a:rPr>
              <a:t>∝</a:t>
            </a:r>
            <a:r>
              <a:rPr lang="en-IN" sz="2400" dirty="0">
                <a:solidFill>
                  <a:srgbClr val="383838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IN" sz="2400" dirty="0">
                <a:solidFill>
                  <a:srgbClr val="383838"/>
                </a:solidFill>
                <a:latin typeface="Inter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1903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116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Inter</vt:lpstr>
      <vt:lpstr>Office Theme</vt:lpstr>
      <vt:lpstr>ADA Boost Algorithm</vt:lpstr>
      <vt:lpstr>Sample problem:</vt:lpstr>
      <vt:lpstr>For more understanding</vt:lpstr>
      <vt:lpstr>Understanding the AdaBoost Algorithm </vt:lpstr>
      <vt:lpstr>Calculate TE and Performance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PAVI</dc:creator>
  <cp:lastModifiedBy>PAVI</cp:lastModifiedBy>
  <cp:revision>1</cp:revision>
  <dcterms:created xsi:type="dcterms:W3CDTF">2025-03-15T08:17:38Z</dcterms:created>
  <dcterms:modified xsi:type="dcterms:W3CDTF">2025-03-15T14:27:17Z</dcterms:modified>
</cp:coreProperties>
</file>