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0438-5F2D-DD78-151B-5F7CADB8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DB803-9C9B-69E2-685F-1A3D79C71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E0B9A-2AA6-D868-DF59-243619DF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FD92-4B4E-4CCA-8010-1BBB3597D92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016E9-2036-A5EC-C459-724517B8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D84FB-A75A-9B13-D5CD-19A69659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F425-21BC-4AE4-93C9-6FE9B70DC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11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79A8-A357-F0D5-9C1A-9AB87293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36063-A7A1-B4EC-7049-DDF2C9C57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98613-BA0E-F59D-28D7-6554D7C1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FD92-4B4E-4CCA-8010-1BBB3597D92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6E4E6-4F15-A7C4-999B-B8880C7B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7EDA2-E44D-05DA-4A33-37CE9D8D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F425-21BC-4AE4-93C9-6FE9B70DC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45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08FE3-409D-AAD2-2DA4-01106C351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7C9E2-E49C-D8A2-2BA0-2C2182013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126E-811E-4CF6-303D-C47C1D4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FD92-4B4E-4CCA-8010-1BBB3597D92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FF69A-FBE4-B19C-4016-42EA5A23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7787-6B7E-C289-AB92-E93A955A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F425-21BC-4AE4-93C9-6FE9B70DC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13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A143-6346-CA09-A83E-2630B5AD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5F4C3-C11E-C038-79D6-C5D638CC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FA96A-5AB3-1244-7A4E-BC2FA0C4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FD92-4B4E-4CCA-8010-1BBB3597D92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F0087-E617-A7E0-C666-AEEA69A9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E415A-E909-7968-7BC8-0ECEC9D7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F425-21BC-4AE4-93C9-6FE9B70DC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21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5313-7601-8559-6E7C-58E74FE9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7559F-7436-369B-96E5-D654283A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CD76D-B6F5-2C32-1A4F-25F3415C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FD92-4B4E-4CCA-8010-1BBB3597D92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31B78-FB2E-4124-A89B-2497098D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97E99-FDCB-0110-C449-7848BE2C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F425-21BC-4AE4-93C9-6FE9B70DC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29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BF9A-72F1-ED8C-DEDC-FE8B8143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43EAD-104B-8F47-B880-76B01089A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9F5C4-308B-35B4-7A57-9225C3B1C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D0825-859B-ABF5-836F-E890D2A7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FD92-4B4E-4CCA-8010-1BBB3597D92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6CE81-F3AE-CE49-37D5-510757CF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B2311-4AEF-0C29-A010-3995F4E8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F425-21BC-4AE4-93C9-6FE9B70DC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8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65B0-503D-74D2-8FEE-A1E6D3A2C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649E8-D3B6-85F6-F3E7-68658F09B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3F4B2-B9FD-B004-0FE9-CB1B54375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9E058-EA32-0CDB-EDB4-8AEC0AC76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493A7-A4F8-1E30-8659-EB85AA43D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72780-76F3-9A19-FD17-D2D90021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FD92-4B4E-4CCA-8010-1BBB3597D92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1D39B-9522-C8B6-531C-C78C8546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E311C-6241-392C-AE56-46E9074C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F425-21BC-4AE4-93C9-6FE9B70DC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60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C527-3CB7-C4E6-88C4-941E7D7E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13A3D-161C-3139-9E7E-64484BA6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FD92-4B4E-4CCA-8010-1BBB3597D92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5C102-5F03-2003-A6AF-3975A687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C8029-F828-A78A-1B68-A65FD452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F425-21BC-4AE4-93C9-6FE9B70DC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34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F0400-C664-20A6-86C8-84BABECE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FD92-4B4E-4CCA-8010-1BBB3597D92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EA18B-9846-FAB0-2529-CF1DDC54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9E423-A140-3C1F-B6DD-6F0FB782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F425-21BC-4AE4-93C9-6FE9B70DC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09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CA7F-E365-692F-5E90-A4BC7868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0EBA6-A388-8381-CC3C-88480D6F1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423FB-B10F-AEE9-AD12-3C37F39B4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6E88F-07C1-0988-236A-C46B2A40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FD92-4B4E-4CCA-8010-1BBB3597D92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1A5FA-078E-B813-047F-79609AF4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337C-FCA3-03C1-119B-770F3EED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F425-21BC-4AE4-93C9-6FE9B70DC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84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DFE2-AE17-0B2D-7902-81BC815C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E71E4-E7AE-E491-876D-3216C456F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C40A0-AF21-9778-4105-CBFB6508A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3C810-B16D-7AF4-D057-464EF08C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FD92-4B4E-4CCA-8010-1BBB3597D92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5F6A-80E5-FD83-5C3A-908E080E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30CBF-0FB4-4EEA-8DEF-FEDBD84E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F425-21BC-4AE4-93C9-6FE9B70DC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2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5E9B7-1E98-C887-B7D9-299240BB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FBC5-4EEE-0C5A-BB0B-E1824C995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7EBA1-A70E-C485-7DC3-1C51C28AB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0FD92-4B4E-4CCA-8010-1BBB3597D92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AC7C6-4ABB-E320-D3A8-2C5A3B046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A772-3D9F-D9B7-F988-2E5FE3FFD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5F425-21BC-4AE4-93C9-6FE9B70DC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01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CC75-68A0-3A9E-957D-B39BC7FCB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943"/>
            <a:ext cx="9032111" cy="787077"/>
          </a:xfrm>
        </p:spPr>
        <p:txBody>
          <a:bodyPr>
            <a:normAutofit/>
          </a:bodyPr>
          <a:lstStyle/>
          <a:p>
            <a:r>
              <a:rPr lang="en-IN" sz="3600" b="1" dirty="0"/>
              <a:t>LightGBM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FA911-039D-F2F3-15D0-20CF6DD8F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297" y="1307940"/>
            <a:ext cx="3727047" cy="454885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Faster and more memory-efficient</a:t>
            </a:r>
            <a:r>
              <a:rPr lang="en-US" dirty="0"/>
              <a:t> than XG Boost.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Histogram-based learning</a:t>
            </a:r>
            <a:r>
              <a:rPr lang="en-US" dirty="0"/>
              <a:t> to speed up training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Leaf-wise tree growth</a:t>
            </a:r>
            <a:r>
              <a:rPr lang="en-US" dirty="0"/>
              <a:t> instead of level-wise, making it more efficient.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Optimized for </a:t>
            </a:r>
            <a:r>
              <a:rPr lang="en-US" b="1" dirty="0"/>
              <a:t>handling large datasets</a:t>
            </a:r>
            <a:endParaRPr lang="en-IN" dirty="0"/>
          </a:p>
        </p:txBody>
      </p:sp>
      <p:pic>
        <p:nvPicPr>
          <p:cNvPr id="1026" name="Picture 2" descr="XGBoost Vs LightGBM">
            <a:extLst>
              <a:ext uri="{FF2B5EF4-FFF2-40B4-BE49-F238E27FC236}">
                <a16:creationId xmlns:a16="http://schemas.microsoft.com/office/drawing/2014/main" id="{D651EDB0-1284-9C8F-CFD1-727CE861D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45" y="1469985"/>
            <a:ext cx="6157732" cy="373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0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96 - What is Light GBM and how does it compare against XGBoost?">
            <a:extLst>
              <a:ext uri="{FF2B5EF4-FFF2-40B4-BE49-F238E27FC236}">
                <a16:creationId xmlns:a16="http://schemas.microsoft.com/office/drawing/2014/main" id="{5E9F0443-9E78-E7B8-EFE6-BE320165C8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" t="36873" r="47816" b="2683"/>
          <a:stretch/>
        </p:blipFill>
        <p:spPr bwMode="auto">
          <a:xfrm>
            <a:off x="2953473" y="1342663"/>
            <a:ext cx="6285053" cy="45604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3B21F0F-F6B9-1C31-0F09-F57A3EF7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/>
          </a:bodyPr>
          <a:lstStyle/>
          <a:p>
            <a:r>
              <a:rPr lang="en-IN" sz="3600" b="1" dirty="0"/>
              <a:t>LightGBM Algorithm</a:t>
            </a:r>
          </a:p>
        </p:txBody>
      </p:sp>
    </p:spTree>
    <p:extLst>
      <p:ext uri="{BB962C8B-B14F-4D97-AF65-F5344CB8AC3E}">
        <p14:creationId xmlns:p14="http://schemas.microsoft.com/office/powerpoint/2010/main" val="396916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ght Gradient Boosting Machine - an ...">
            <a:extLst>
              <a:ext uri="{FF2B5EF4-FFF2-40B4-BE49-F238E27FC236}">
                <a16:creationId xmlns:a16="http://schemas.microsoft.com/office/drawing/2014/main" id="{0CF0AAA8-92B5-BD71-F847-B314BA9796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72" y="1979269"/>
            <a:ext cx="9630137" cy="408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8A5159C-BDDD-A9D5-5314-FBB9794D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4308"/>
          </a:xfrm>
        </p:spPr>
        <p:txBody>
          <a:bodyPr>
            <a:normAutofit/>
          </a:bodyPr>
          <a:lstStyle/>
          <a:p>
            <a:r>
              <a:rPr lang="en-IN" sz="3600" b="1" dirty="0"/>
              <a:t>LightGBM Algorithm</a:t>
            </a:r>
          </a:p>
        </p:txBody>
      </p:sp>
    </p:spTree>
    <p:extLst>
      <p:ext uri="{BB962C8B-B14F-4D97-AF65-F5344CB8AC3E}">
        <p14:creationId xmlns:p14="http://schemas.microsoft.com/office/powerpoint/2010/main" val="361443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LightGBM Algorithm</vt:lpstr>
      <vt:lpstr>LightGBM Algorithm</vt:lpstr>
      <vt:lpstr>LightGBM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PAVI</dc:creator>
  <cp:lastModifiedBy>PAVI</cp:lastModifiedBy>
  <cp:revision>1</cp:revision>
  <dcterms:created xsi:type="dcterms:W3CDTF">2025-03-18T11:20:07Z</dcterms:created>
  <dcterms:modified xsi:type="dcterms:W3CDTF">2025-03-18T11:23:44Z</dcterms:modified>
</cp:coreProperties>
</file>