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9" r:id="rId3"/>
    <p:sldId id="257" r:id="rId4"/>
    <p:sldId id="260" r:id="rId5"/>
    <p:sldId id="258" r:id="rId6"/>
    <p:sldId id="261" r:id="rId7"/>
    <p:sldId id="262" r:id="rId8"/>
    <p:sldId id="273" r:id="rId9"/>
    <p:sldId id="263" r:id="rId10"/>
    <p:sldId id="264"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0C03E8-1F7B-493A-9E0F-2721F5050D03}" type="datetimeFigureOut">
              <a:rPr lang="en-IN" smtClean="0"/>
              <a:t>31-12-2024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5568D9-21D6-4C14-AA1E-45693B73BE1C}" type="slidenum">
              <a:rPr lang="en-IN" smtClean="0"/>
              <a:t>‹#›</a:t>
            </a:fld>
            <a:endParaRPr lang="en-IN"/>
          </a:p>
        </p:txBody>
      </p:sp>
    </p:spTree>
    <p:extLst>
      <p:ext uri="{BB962C8B-B14F-4D97-AF65-F5344CB8AC3E}">
        <p14:creationId xmlns:p14="http://schemas.microsoft.com/office/powerpoint/2010/main" val="645360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F3EE-BE0F-D0AB-99A4-D48892C9C5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446C84E-2CE8-C724-6B08-E0D8B6C539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F70BA2C-3A68-C6C9-E3AC-95830BA6767D}"/>
              </a:ext>
            </a:extLst>
          </p:cNvPr>
          <p:cNvSpPr>
            <a:spLocks noGrp="1"/>
          </p:cNvSpPr>
          <p:nvPr>
            <p:ph type="dt" sz="half" idx="10"/>
          </p:nvPr>
        </p:nvSpPr>
        <p:spPr/>
        <p:txBody>
          <a:bodyPr/>
          <a:lstStyle/>
          <a:p>
            <a:fld id="{41D3F4E0-ADC2-4C75-8C11-D7F5461C9914}" type="datetimeFigureOut">
              <a:rPr lang="en-IN" smtClean="0"/>
              <a:t>31-12-2024</a:t>
            </a:fld>
            <a:endParaRPr lang="en-IN"/>
          </a:p>
        </p:txBody>
      </p:sp>
      <p:sp>
        <p:nvSpPr>
          <p:cNvPr id="5" name="Footer Placeholder 4">
            <a:extLst>
              <a:ext uri="{FF2B5EF4-FFF2-40B4-BE49-F238E27FC236}">
                <a16:creationId xmlns:a16="http://schemas.microsoft.com/office/drawing/2014/main" id="{93953EFE-BDA0-D798-BAD8-AF7DA1B47B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803B89-16B3-34E3-83C5-BCFE3B00B594}"/>
              </a:ext>
            </a:extLst>
          </p:cNvPr>
          <p:cNvSpPr>
            <a:spLocks noGrp="1"/>
          </p:cNvSpPr>
          <p:nvPr>
            <p:ph type="sldNum" sz="quarter" idx="12"/>
          </p:nvPr>
        </p:nvSpPr>
        <p:spPr/>
        <p:txBody>
          <a:bodyPr/>
          <a:lstStyle/>
          <a:p>
            <a:fld id="{09DB4325-F384-4648-AAC5-37086DD6628A}" type="slidenum">
              <a:rPr lang="en-IN" smtClean="0"/>
              <a:t>‹#›</a:t>
            </a:fld>
            <a:endParaRPr lang="en-IN"/>
          </a:p>
        </p:txBody>
      </p:sp>
    </p:spTree>
    <p:extLst>
      <p:ext uri="{BB962C8B-B14F-4D97-AF65-F5344CB8AC3E}">
        <p14:creationId xmlns:p14="http://schemas.microsoft.com/office/powerpoint/2010/main" val="3762910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11B55-29A8-98FB-36A9-9AE81A5591B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19B7D7-CBA2-7BCB-13EB-1E0A7D201C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6F51FF-EB23-81B5-880F-7B60ECAB0F1F}"/>
              </a:ext>
            </a:extLst>
          </p:cNvPr>
          <p:cNvSpPr>
            <a:spLocks noGrp="1"/>
          </p:cNvSpPr>
          <p:nvPr>
            <p:ph type="dt" sz="half" idx="10"/>
          </p:nvPr>
        </p:nvSpPr>
        <p:spPr/>
        <p:txBody>
          <a:bodyPr/>
          <a:lstStyle/>
          <a:p>
            <a:fld id="{41D3F4E0-ADC2-4C75-8C11-D7F5461C9914}" type="datetimeFigureOut">
              <a:rPr lang="en-IN" smtClean="0"/>
              <a:t>31-12-2024</a:t>
            </a:fld>
            <a:endParaRPr lang="en-IN"/>
          </a:p>
        </p:txBody>
      </p:sp>
      <p:sp>
        <p:nvSpPr>
          <p:cNvPr id="5" name="Footer Placeholder 4">
            <a:extLst>
              <a:ext uri="{FF2B5EF4-FFF2-40B4-BE49-F238E27FC236}">
                <a16:creationId xmlns:a16="http://schemas.microsoft.com/office/drawing/2014/main" id="{5BF61F38-7CBE-42D3-4161-807A467801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F09127-D790-F4D1-2377-8C951EFF9166}"/>
              </a:ext>
            </a:extLst>
          </p:cNvPr>
          <p:cNvSpPr>
            <a:spLocks noGrp="1"/>
          </p:cNvSpPr>
          <p:nvPr>
            <p:ph type="sldNum" sz="quarter" idx="12"/>
          </p:nvPr>
        </p:nvSpPr>
        <p:spPr/>
        <p:txBody>
          <a:bodyPr/>
          <a:lstStyle/>
          <a:p>
            <a:fld id="{09DB4325-F384-4648-AAC5-37086DD6628A}" type="slidenum">
              <a:rPr lang="en-IN" smtClean="0"/>
              <a:t>‹#›</a:t>
            </a:fld>
            <a:endParaRPr lang="en-IN"/>
          </a:p>
        </p:txBody>
      </p:sp>
    </p:spTree>
    <p:extLst>
      <p:ext uri="{BB962C8B-B14F-4D97-AF65-F5344CB8AC3E}">
        <p14:creationId xmlns:p14="http://schemas.microsoft.com/office/powerpoint/2010/main" val="1217269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C9DFC7-81B6-3F8B-8AA3-AEBB23B898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B5C1A6-0C2C-AFAD-D55E-D8DEA4ED77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D96A5F-8BDA-B633-5576-8368F7A73585}"/>
              </a:ext>
            </a:extLst>
          </p:cNvPr>
          <p:cNvSpPr>
            <a:spLocks noGrp="1"/>
          </p:cNvSpPr>
          <p:nvPr>
            <p:ph type="dt" sz="half" idx="10"/>
          </p:nvPr>
        </p:nvSpPr>
        <p:spPr/>
        <p:txBody>
          <a:bodyPr/>
          <a:lstStyle/>
          <a:p>
            <a:fld id="{41D3F4E0-ADC2-4C75-8C11-D7F5461C9914}" type="datetimeFigureOut">
              <a:rPr lang="en-IN" smtClean="0"/>
              <a:t>31-12-2024</a:t>
            </a:fld>
            <a:endParaRPr lang="en-IN"/>
          </a:p>
        </p:txBody>
      </p:sp>
      <p:sp>
        <p:nvSpPr>
          <p:cNvPr id="5" name="Footer Placeholder 4">
            <a:extLst>
              <a:ext uri="{FF2B5EF4-FFF2-40B4-BE49-F238E27FC236}">
                <a16:creationId xmlns:a16="http://schemas.microsoft.com/office/drawing/2014/main" id="{16F2DE42-81DE-F124-73DF-57F353D147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AF7906-F410-E857-291F-741A1D641B71}"/>
              </a:ext>
            </a:extLst>
          </p:cNvPr>
          <p:cNvSpPr>
            <a:spLocks noGrp="1"/>
          </p:cNvSpPr>
          <p:nvPr>
            <p:ph type="sldNum" sz="quarter" idx="12"/>
          </p:nvPr>
        </p:nvSpPr>
        <p:spPr/>
        <p:txBody>
          <a:bodyPr/>
          <a:lstStyle/>
          <a:p>
            <a:fld id="{09DB4325-F384-4648-AAC5-37086DD6628A}" type="slidenum">
              <a:rPr lang="en-IN" smtClean="0"/>
              <a:t>‹#›</a:t>
            </a:fld>
            <a:endParaRPr lang="en-IN"/>
          </a:p>
        </p:txBody>
      </p:sp>
    </p:spTree>
    <p:extLst>
      <p:ext uri="{BB962C8B-B14F-4D97-AF65-F5344CB8AC3E}">
        <p14:creationId xmlns:p14="http://schemas.microsoft.com/office/powerpoint/2010/main" val="3436266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8FF2A-D87A-DBE2-38CF-A3EF334345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A28297-4588-8C96-82AB-F61591CE38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8FB850-AB39-78DE-9248-8D48D86489DB}"/>
              </a:ext>
            </a:extLst>
          </p:cNvPr>
          <p:cNvSpPr>
            <a:spLocks noGrp="1"/>
          </p:cNvSpPr>
          <p:nvPr>
            <p:ph type="dt" sz="half" idx="10"/>
          </p:nvPr>
        </p:nvSpPr>
        <p:spPr/>
        <p:txBody>
          <a:bodyPr/>
          <a:lstStyle/>
          <a:p>
            <a:fld id="{41D3F4E0-ADC2-4C75-8C11-D7F5461C9914}" type="datetimeFigureOut">
              <a:rPr lang="en-IN" smtClean="0"/>
              <a:t>31-12-2024</a:t>
            </a:fld>
            <a:endParaRPr lang="en-IN"/>
          </a:p>
        </p:txBody>
      </p:sp>
      <p:sp>
        <p:nvSpPr>
          <p:cNvPr id="5" name="Footer Placeholder 4">
            <a:extLst>
              <a:ext uri="{FF2B5EF4-FFF2-40B4-BE49-F238E27FC236}">
                <a16:creationId xmlns:a16="http://schemas.microsoft.com/office/drawing/2014/main" id="{32B71CC8-A46D-9A24-3BA0-F743685D7D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6C6332-C9F5-A7B2-CE26-1C90EBDB689C}"/>
              </a:ext>
            </a:extLst>
          </p:cNvPr>
          <p:cNvSpPr>
            <a:spLocks noGrp="1"/>
          </p:cNvSpPr>
          <p:nvPr>
            <p:ph type="sldNum" sz="quarter" idx="12"/>
          </p:nvPr>
        </p:nvSpPr>
        <p:spPr/>
        <p:txBody>
          <a:bodyPr/>
          <a:lstStyle/>
          <a:p>
            <a:fld id="{09DB4325-F384-4648-AAC5-37086DD6628A}" type="slidenum">
              <a:rPr lang="en-IN" smtClean="0"/>
              <a:t>‹#›</a:t>
            </a:fld>
            <a:endParaRPr lang="en-IN"/>
          </a:p>
        </p:txBody>
      </p:sp>
    </p:spTree>
    <p:extLst>
      <p:ext uri="{BB962C8B-B14F-4D97-AF65-F5344CB8AC3E}">
        <p14:creationId xmlns:p14="http://schemas.microsoft.com/office/powerpoint/2010/main" val="4266587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E2F59-05F6-AC1E-9544-97C0C29DA7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888DA3A-5F7F-8C40-C5E9-ED1D0E3E29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3741D4-BD9E-8644-11E3-96E18D4FCAFD}"/>
              </a:ext>
            </a:extLst>
          </p:cNvPr>
          <p:cNvSpPr>
            <a:spLocks noGrp="1"/>
          </p:cNvSpPr>
          <p:nvPr>
            <p:ph type="dt" sz="half" idx="10"/>
          </p:nvPr>
        </p:nvSpPr>
        <p:spPr/>
        <p:txBody>
          <a:bodyPr/>
          <a:lstStyle/>
          <a:p>
            <a:fld id="{41D3F4E0-ADC2-4C75-8C11-D7F5461C9914}" type="datetimeFigureOut">
              <a:rPr lang="en-IN" smtClean="0"/>
              <a:t>31-12-2024</a:t>
            </a:fld>
            <a:endParaRPr lang="en-IN"/>
          </a:p>
        </p:txBody>
      </p:sp>
      <p:sp>
        <p:nvSpPr>
          <p:cNvPr id="5" name="Footer Placeholder 4">
            <a:extLst>
              <a:ext uri="{FF2B5EF4-FFF2-40B4-BE49-F238E27FC236}">
                <a16:creationId xmlns:a16="http://schemas.microsoft.com/office/drawing/2014/main" id="{3E6D8E83-BF51-1429-2D66-2228035280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0743D4-B0BF-56DC-C351-D945BD21A189}"/>
              </a:ext>
            </a:extLst>
          </p:cNvPr>
          <p:cNvSpPr>
            <a:spLocks noGrp="1"/>
          </p:cNvSpPr>
          <p:nvPr>
            <p:ph type="sldNum" sz="quarter" idx="12"/>
          </p:nvPr>
        </p:nvSpPr>
        <p:spPr/>
        <p:txBody>
          <a:bodyPr/>
          <a:lstStyle/>
          <a:p>
            <a:fld id="{09DB4325-F384-4648-AAC5-37086DD6628A}" type="slidenum">
              <a:rPr lang="en-IN" smtClean="0"/>
              <a:t>‹#›</a:t>
            </a:fld>
            <a:endParaRPr lang="en-IN"/>
          </a:p>
        </p:txBody>
      </p:sp>
    </p:spTree>
    <p:extLst>
      <p:ext uri="{BB962C8B-B14F-4D97-AF65-F5344CB8AC3E}">
        <p14:creationId xmlns:p14="http://schemas.microsoft.com/office/powerpoint/2010/main" val="731388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30D22-6C88-B819-D0F0-CB04A0DC37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FB0EAF-6475-A94D-A7AE-827201127D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8CEABF0-4513-D8F0-FDAF-75D13F0F2C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AA3290-86F3-0609-C50F-AB0A1DDDF263}"/>
              </a:ext>
            </a:extLst>
          </p:cNvPr>
          <p:cNvSpPr>
            <a:spLocks noGrp="1"/>
          </p:cNvSpPr>
          <p:nvPr>
            <p:ph type="dt" sz="half" idx="10"/>
          </p:nvPr>
        </p:nvSpPr>
        <p:spPr/>
        <p:txBody>
          <a:bodyPr/>
          <a:lstStyle/>
          <a:p>
            <a:fld id="{41D3F4E0-ADC2-4C75-8C11-D7F5461C9914}" type="datetimeFigureOut">
              <a:rPr lang="en-IN" smtClean="0"/>
              <a:t>31-12-2024</a:t>
            </a:fld>
            <a:endParaRPr lang="en-IN"/>
          </a:p>
        </p:txBody>
      </p:sp>
      <p:sp>
        <p:nvSpPr>
          <p:cNvPr id="6" name="Footer Placeholder 5">
            <a:extLst>
              <a:ext uri="{FF2B5EF4-FFF2-40B4-BE49-F238E27FC236}">
                <a16:creationId xmlns:a16="http://schemas.microsoft.com/office/drawing/2014/main" id="{CCD5BA58-34CD-6AD4-C850-1186AD28BC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73333C-61CE-ECAD-BCC9-B0FEADA84C2C}"/>
              </a:ext>
            </a:extLst>
          </p:cNvPr>
          <p:cNvSpPr>
            <a:spLocks noGrp="1"/>
          </p:cNvSpPr>
          <p:nvPr>
            <p:ph type="sldNum" sz="quarter" idx="12"/>
          </p:nvPr>
        </p:nvSpPr>
        <p:spPr/>
        <p:txBody>
          <a:bodyPr/>
          <a:lstStyle/>
          <a:p>
            <a:fld id="{09DB4325-F384-4648-AAC5-37086DD6628A}" type="slidenum">
              <a:rPr lang="en-IN" smtClean="0"/>
              <a:t>‹#›</a:t>
            </a:fld>
            <a:endParaRPr lang="en-IN"/>
          </a:p>
        </p:txBody>
      </p:sp>
    </p:spTree>
    <p:extLst>
      <p:ext uri="{BB962C8B-B14F-4D97-AF65-F5344CB8AC3E}">
        <p14:creationId xmlns:p14="http://schemas.microsoft.com/office/powerpoint/2010/main" val="1686697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3A5CF-B32E-1FB0-39BC-99FC33FEEE3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F58CA7-F864-56AB-BA69-541171368D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F28223-9EAA-004B-8852-59E1D2D13F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82BEEAD-3063-FD44-113A-C6100DC801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EDB39C-CADD-9874-ECB5-64FF855436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8931F30-3AD0-DA02-4199-B401467CA122}"/>
              </a:ext>
            </a:extLst>
          </p:cNvPr>
          <p:cNvSpPr>
            <a:spLocks noGrp="1"/>
          </p:cNvSpPr>
          <p:nvPr>
            <p:ph type="dt" sz="half" idx="10"/>
          </p:nvPr>
        </p:nvSpPr>
        <p:spPr/>
        <p:txBody>
          <a:bodyPr/>
          <a:lstStyle/>
          <a:p>
            <a:fld id="{41D3F4E0-ADC2-4C75-8C11-D7F5461C9914}" type="datetimeFigureOut">
              <a:rPr lang="en-IN" smtClean="0"/>
              <a:t>31-12-2024</a:t>
            </a:fld>
            <a:endParaRPr lang="en-IN"/>
          </a:p>
        </p:txBody>
      </p:sp>
      <p:sp>
        <p:nvSpPr>
          <p:cNvPr id="8" name="Footer Placeholder 7">
            <a:extLst>
              <a:ext uri="{FF2B5EF4-FFF2-40B4-BE49-F238E27FC236}">
                <a16:creationId xmlns:a16="http://schemas.microsoft.com/office/drawing/2014/main" id="{B14E147C-B4E4-84A0-2E67-B6C483747E5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6580E08-D716-CA36-A8FB-B309B34ECAC1}"/>
              </a:ext>
            </a:extLst>
          </p:cNvPr>
          <p:cNvSpPr>
            <a:spLocks noGrp="1"/>
          </p:cNvSpPr>
          <p:nvPr>
            <p:ph type="sldNum" sz="quarter" idx="12"/>
          </p:nvPr>
        </p:nvSpPr>
        <p:spPr/>
        <p:txBody>
          <a:bodyPr/>
          <a:lstStyle/>
          <a:p>
            <a:fld id="{09DB4325-F384-4648-AAC5-37086DD6628A}" type="slidenum">
              <a:rPr lang="en-IN" smtClean="0"/>
              <a:t>‹#›</a:t>
            </a:fld>
            <a:endParaRPr lang="en-IN"/>
          </a:p>
        </p:txBody>
      </p:sp>
    </p:spTree>
    <p:extLst>
      <p:ext uri="{BB962C8B-B14F-4D97-AF65-F5344CB8AC3E}">
        <p14:creationId xmlns:p14="http://schemas.microsoft.com/office/powerpoint/2010/main" val="2812681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DA18D-CEDF-7F39-0BC7-C0B7766327D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6EE38F-B123-343F-3FF6-40B425AC278C}"/>
              </a:ext>
            </a:extLst>
          </p:cNvPr>
          <p:cNvSpPr>
            <a:spLocks noGrp="1"/>
          </p:cNvSpPr>
          <p:nvPr>
            <p:ph type="dt" sz="half" idx="10"/>
          </p:nvPr>
        </p:nvSpPr>
        <p:spPr/>
        <p:txBody>
          <a:bodyPr/>
          <a:lstStyle/>
          <a:p>
            <a:fld id="{41D3F4E0-ADC2-4C75-8C11-D7F5461C9914}" type="datetimeFigureOut">
              <a:rPr lang="en-IN" smtClean="0"/>
              <a:t>31-12-2024</a:t>
            </a:fld>
            <a:endParaRPr lang="en-IN"/>
          </a:p>
        </p:txBody>
      </p:sp>
      <p:sp>
        <p:nvSpPr>
          <p:cNvPr id="4" name="Footer Placeholder 3">
            <a:extLst>
              <a:ext uri="{FF2B5EF4-FFF2-40B4-BE49-F238E27FC236}">
                <a16:creationId xmlns:a16="http://schemas.microsoft.com/office/drawing/2014/main" id="{FE5E2537-8FCC-DAF3-EC97-B4CEF4F425A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58EC250-EFAB-9A6B-BFE7-068B95FC3F2E}"/>
              </a:ext>
            </a:extLst>
          </p:cNvPr>
          <p:cNvSpPr>
            <a:spLocks noGrp="1"/>
          </p:cNvSpPr>
          <p:nvPr>
            <p:ph type="sldNum" sz="quarter" idx="12"/>
          </p:nvPr>
        </p:nvSpPr>
        <p:spPr/>
        <p:txBody>
          <a:bodyPr/>
          <a:lstStyle/>
          <a:p>
            <a:fld id="{09DB4325-F384-4648-AAC5-37086DD6628A}" type="slidenum">
              <a:rPr lang="en-IN" smtClean="0"/>
              <a:t>‹#›</a:t>
            </a:fld>
            <a:endParaRPr lang="en-IN"/>
          </a:p>
        </p:txBody>
      </p:sp>
    </p:spTree>
    <p:extLst>
      <p:ext uri="{BB962C8B-B14F-4D97-AF65-F5344CB8AC3E}">
        <p14:creationId xmlns:p14="http://schemas.microsoft.com/office/powerpoint/2010/main" val="3935849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C599D3-A6B6-F9F8-F364-66A04FBACC64}"/>
              </a:ext>
            </a:extLst>
          </p:cNvPr>
          <p:cNvSpPr>
            <a:spLocks noGrp="1"/>
          </p:cNvSpPr>
          <p:nvPr>
            <p:ph type="dt" sz="half" idx="10"/>
          </p:nvPr>
        </p:nvSpPr>
        <p:spPr/>
        <p:txBody>
          <a:bodyPr/>
          <a:lstStyle/>
          <a:p>
            <a:fld id="{41D3F4E0-ADC2-4C75-8C11-D7F5461C9914}" type="datetimeFigureOut">
              <a:rPr lang="en-IN" smtClean="0"/>
              <a:t>31-12-2024</a:t>
            </a:fld>
            <a:endParaRPr lang="en-IN"/>
          </a:p>
        </p:txBody>
      </p:sp>
      <p:sp>
        <p:nvSpPr>
          <p:cNvPr id="3" name="Footer Placeholder 2">
            <a:extLst>
              <a:ext uri="{FF2B5EF4-FFF2-40B4-BE49-F238E27FC236}">
                <a16:creationId xmlns:a16="http://schemas.microsoft.com/office/drawing/2014/main" id="{F604D72C-617F-040C-48B8-F83966EA10F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62C01F2-ACB9-DE5C-807F-C97773C3FC0E}"/>
              </a:ext>
            </a:extLst>
          </p:cNvPr>
          <p:cNvSpPr>
            <a:spLocks noGrp="1"/>
          </p:cNvSpPr>
          <p:nvPr>
            <p:ph type="sldNum" sz="quarter" idx="12"/>
          </p:nvPr>
        </p:nvSpPr>
        <p:spPr/>
        <p:txBody>
          <a:bodyPr/>
          <a:lstStyle/>
          <a:p>
            <a:fld id="{09DB4325-F384-4648-AAC5-37086DD6628A}" type="slidenum">
              <a:rPr lang="en-IN" smtClean="0"/>
              <a:t>‹#›</a:t>
            </a:fld>
            <a:endParaRPr lang="en-IN"/>
          </a:p>
        </p:txBody>
      </p:sp>
    </p:spTree>
    <p:extLst>
      <p:ext uri="{BB962C8B-B14F-4D97-AF65-F5344CB8AC3E}">
        <p14:creationId xmlns:p14="http://schemas.microsoft.com/office/powerpoint/2010/main" val="4197967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02492-087D-8E72-EBCF-0ECA261783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A0F58C5-A0D1-C485-0420-1E4F4F8EF7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B26E3A3-12CB-B52E-426D-2E1B2880DD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E047A3-F539-7887-340F-2CF6DF5D6F19}"/>
              </a:ext>
            </a:extLst>
          </p:cNvPr>
          <p:cNvSpPr>
            <a:spLocks noGrp="1"/>
          </p:cNvSpPr>
          <p:nvPr>
            <p:ph type="dt" sz="half" idx="10"/>
          </p:nvPr>
        </p:nvSpPr>
        <p:spPr/>
        <p:txBody>
          <a:bodyPr/>
          <a:lstStyle/>
          <a:p>
            <a:fld id="{41D3F4E0-ADC2-4C75-8C11-D7F5461C9914}" type="datetimeFigureOut">
              <a:rPr lang="en-IN" smtClean="0"/>
              <a:t>31-12-2024</a:t>
            </a:fld>
            <a:endParaRPr lang="en-IN"/>
          </a:p>
        </p:txBody>
      </p:sp>
      <p:sp>
        <p:nvSpPr>
          <p:cNvPr id="6" name="Footer Placeholder 5">
            <a:extLst>
              <a:ext uri="{FF2B5EF4-FFF2-40B4-BE49-F238E27FC236}">
                <a16:creationId xmlns:a16="http://schemas.microsoft.com/office/drawing/2014/main" id="{36768227-FFC1-2568-B59C-9AD7AA81CE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305B70-CEC7-9088-2072-57BE30F7C8CA}"/>
              </a:ext>
            </a:extLst>
          </p:cNvPr>
          <p:cNvSpPr>
            <a:spLocks noGrp="1"/>
          </p:cNvSpPr>
          <p:nvPr>
            <p:ph type="sldNum" sz="quarter" idx="12"/>
          </p:nvPr>
        </p:nvSpPr>
        <p:spPr/>
        <p:txBody>
          <a:bodyPr/>
          <a:lstStyle/>
          <a:p>
            <a:fld id="{09DB4325-F384-4648-AAC5-37086DD6628A}" type="slidenum">
              <a:rPr lang="en-IN" smtClean="0"/>
              <a:t>‹#›</a:t>
            </a:fld>
            <a:endParaRPr lang="en-IN"/>
          </a:p>
        </p:txBody>
      </p:sp>
    </p:spTree>
    <p:extLst>
      <p:ext uri="{BB962C8B-B14F-4D97-AF65-F5344CB8AC3E}">
        <p14:creationId xmlns:p14="http://schemas.microsoft.com/office/powerpoint/2010/main" val="3813262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746A8-52C5-2976-0C08-010164DDAB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6B4BBEA-B175-9215-44C0-9BCBEE560E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FF2CA26-69A2-2152-FA17-90F1BF370D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1D2279-70F3-4B30-C3A8-60FFA8145A8A}"/>
              </a:ext>
            </a:extLst>
          </p:cNvPr>
          <p:cNvSpPr>
            <a:spLocks noGrp="1"/>
          </p:cNvSpPr>
          <p:nvPr>
            <p:ph type="dt" sz="half" idx="10"/>
          </p:nvPr>
        </p:nvSpPr>
        <p:spPr/>
        <p:txBody>
          <a:bodyPr/>
          <a:lstStyle/>
          <a:p>
            <a:fld id="{41D3F4E0-ADC2-4C75-8C11-D7F5461C9914}" type="datetimeFigureOut">
              <a:rPr lang="en-IN" smtClean="0"/>
              <a:t>31-12-2024</a:t>
            </a:fld>
            <a:endParaRPr lang="en-IN"/>
          </a:p>
        </p:txBody>
      </p:sp>
      <p:sp>
        <p:nvSpPr>
          <p:cNvPr id="6" name="Footer Placeholder 5">
            <a:extLst>
              <a:ext uri="{FF2B5EF4-FFF2-40B4-BE49-F238E27FC236}">
                <a16:creationId xmlns:a16="http://schemas.microsoft.com/office/drawing/2014/main" id="{08924092-8270-3065-9BE7-98EB000D9F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B3256F-DB1B-CC4A-DBBC-A179C090171E}"/>
              </a:ext>
            </a:extLst>
          </p:cNvPr>
          <p:cNvSpPr>
            <a:spLocks noGrp="1"/>
          </p:cNvSpPr>
          <p:nvPr>
            <p:ph type="sldNum" sz="quarter" idx="12"/>
          </p:nvPr>
        </p:nvSpPr>
        <p:spPr/>
        <p:txBody>
          <a:bodyPr/>
          <a:lstStyle/>
          <a:p>
            <a:fld id="{09DB4325-F384-4648-AAC5-37086DD6628A}" type="slidenum">
              <a:rPr lang="en-IN" smtClean="0"/>
              <a:t>‹#›</a:t>
            </a:fld>
            <a:endParaRPr lang="en-IN"/>
          </a:p>
        </p:txBody>
      </p:sp>
    </p:spTree>
    <p:extLst>
      <p:ext uri="{BB962C8B-B14F-4D97-AF65-F5344CB8AC3E}">
        <p14:creationId xmlns:p14="http://schemas.microsoft.com/office/powerpoint/2010/main" val="2332180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5589D8-4AC2-CE5F-A718-BBA5015164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D83752-3579-893C-3F1D-9AD6BBBF4D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A63535-53B1-B507-F04D-716A6073F2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D3F4E0-ADC2-4C75-8C11-D7F5461C9914}" type="datetimeFigureOut">
              <a:rPr lang="en-IN" smtClean="0"/>
              <a:t>31-12-2024</a:t>
            </a:fld>
            <a:endParaRPr lang="en-IN"/>
          </a:p>
        </p:txBody>
      </p:sp>
      <p:sp>
        <p:nvSpPr>
          <p:cNvPr id="5" name="Footer Placeholder 4">
            <a:extLst>
              <a:ext uri="{FF2B5EF4-FFF2-40B4-BE49-F238E27FC236}">
                <a16:creationId xmlns:a16="http://schemas.microsoft.com/office/drawing/2014/main" id="{94363DDA-EBCD-6735-B9B7-2CBFE266B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852151C-9473-12A9-8A79-40C1D5F047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B4325-F384-4648-AAC5-37086DD6628A}" type="slidenum">
              <a:rPr lang="en-IN" smtClean="0"/>
              <a:t>‹#›</a:t>
            </a:fld>
            <a:endParaRPr lang="en-IN"/>
          </a:p>
        </p:txBody>
      </p:sp>
    </p:spTree>
    <p:extLst>
      <p:ext uri="{BB962C8B-B14F-4D97-AF65-F5344CB8AC3E}">
        <p14:creationId xmlns:p14="http://schemas.microsoft.com/office/powerpoint/2010/main" val="1648789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4D964-2AE4-FCC3-CCE8-44F4B186F857}"/>
              </a:ext>
            </a:extLst>
          </p:cNvPr>
          <p:cNvSpPr>
            <a:spLocks noGrp="1"/>
          </p:cNvSpPr>
          <p:nvPr>
            <p:ph type="ctrTitle"/>
          </p:nvPr>
        </p:nvSpPr>
        <p:spPr>
          <a:xfrm>
            <a:off x="472911" y="2628408"/>
            <a:ext cx="11246178" cy="2387600"/>
          </a:xfrm>
        </p:spPr>
        <p:txBody>
          <a:bodyPr>
            <a:normAutofit fontScale="90000"/>
          </a:bodyPr>
          <a:lstStyle/>
          <a:p>
            <a:pPr>
              <a:lnSpc>
                <a:spcPct val="100000"/>
              </a:lnSpc>
            </a:pPr>
            <a:r>
              <a:rPr lang="en-US" sz="5100" b="1" i="0" u="none" strike="noStrike" baseline="0" dirty="0">
                <a:solidFill>
                  <a:srgbClr val="C00000"/>
                </a:solidFill>
                <a:latin typeface="Rockwell" panose="02060603020205020403" pitchFamily="18" charset="0"/>
              </a:rPr>
              <a:t>ADVANCED APPROACH FOR EARLY DETECTION OF POLYCYSTIC OVARY SYNDROME </a:t>
            </a:r>
            <a:endParaRPr lang="en-IN" sz="5100" dirty="0">
              <a:latin typeface="Rockwell" panose="02060603020205020403" pitchFamily="18" charset="0"/>
              <a:ea typeface="Microsoft JhengHei Light" panose="020B0304030504040204" pitchFamily="34" charset="-120"/>
              <a:cs typeface="Times New Roman" panose="02020603050405020304" pitchFamily="18" charset="0"/>
            </a:endParaRPr>
          </a:p>
        </p:txBody>
      </p:sp>
      <p:sp>
        <p:nvSpPr>
          <p:cNvPr id="9" name="Google Shape;289;p33">
            <a:extLst>
              <a:ext uri="{FF2B5EF4-FFF2-40B4-BE49-F238E27FC236}">
                <a16:creationId xmlns:a16="http://schemas.microsoft.com/office/drawing/2014/main" id="{8B589A74-7425-ACEF-2967-6E7379D0E377}"/>
              </a:ext>
            </a:extLst>
          </p:cNvPr>
          <p:cNvSpPr txBox="1">
            <a:spLocks/>
          </p:cNvSpPr>
          <p:nvPr/>
        </p:nvSpPr>
        <p:spPr>
          <a:xfrm>
            <a:off x="1357459" y="2097493"/>
            <a:ext cx="9304255" cy="47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Figtree Black"/>
              <a:buNone/>
              <a:defRPr sz="3800" b="0" i="0" u="none" strike="noStrike" cap="none">
                <a:solidFill>
                  <a:schemeClr val="dk1"/>
                </a:solidFill>
                <a:latin typeface="Figtree Black"/>
                <a:ea typeface="Figtree Black"/>
                <a:cs typeface="Figtree Black"/>
                <a:sym typeface="Figtree Black"/>
              </a:defRPr>
            </a:lvl1pPr>
            <a:lvl2pPr marR="0" lvl="1" algn="ctr" rtl="0">
              <a:lnSpc>
                <a:spcPct val="100000"/>
              </a:lnSpc>
              <a:spcBef>
                <a:spcPts val="0"/>
              </a:spcBef>
              <a:spcAft>
                <a:spcPts val="0"/>
              </a:spcAft>
              <a:buClr>
                <a:schemeClr val="dk1"/>
              </a:buClr>
              <a:buSzPts val="5200"/>
              <a:buFont typeface="Figtree Black"/>
              <a:buNone/>
              <a:defRPr sz="5200" b="0" i="0" u="none" strike="noStrike" cap="none">
                <a:solidFill>
                  <a:schemeClr val="dk1"/>
                </a:solidFill>
                <a:latin typeface="Figtree Black"/>
                <a:ea typeface="Figtree Black"/>
                <a:cs typeface="Figtree Black"/>
                <a:sym typeface="Figtree Black"/>
              </a:defRPr>
            </a:lvl2pPr>
            <a:lvl3pPr marR="0" lvl="2" algn="ctr" rtl="0">
              <a:lnSpc>
                <a:spcPct val="100000"/>
              </a:lnSpc>
              <a:spcBef>
                <a:spcPts val="0"/>
              </a:spcBef>
              <a:spcAft>
                <a:spcPts val="0"/>
              </a:spcAft>
              <a:buClr>
                <a:schemeClr val="dk1"/>
              </a:buClr>
              <a:buSzPts val="5200"/>
              <a:buFont typeface="Figtree Black"/>
              <a:buNone/>
              <a:defRPr sz="5200" b="0" i="0" u="none" strike="noStrike" cap="none">
                <a:solidFill>
                  <a:schemeClr val="dk1"/>
                </a:solidFill>
                <a:latin typeface="Figtree Black"/>
                <a:ea typeface="Figtree Black"/>
                <a:cs typeface="Figtree Black"/>
                <a:sym typeface="Figtree Black"/>
              </a:defRPr>
            </a:lvl3pPr>
            <a:lvl4pPr marR="0" lvl="3" algn="ctr" rtl="0">
              <a:lnSpc>
                <a:spcPct val="100000"/>
              </a:lnSpc>
              <a:spcBef>
                <a:spcPts val="0"/>
              </a:spcBef>
              <a:spcAft>
                <a:spcPts val="0"/>
              </a:spcAft>
              <a:buClr>
                <a:schemeClr val="dk1"/>
              </a:buClr>
              <a:buSzPts val="5200"/>
              <a:buFont typeface="Figtree Black"/>
              <a:buNone/>
              <a:defRPr sz="5200" b="0" i="0" u="none" strike="noStrike" cap="none">
                <a:solidFill>
                  <a:schemeClr val="dk1"/>
                </a:solidFill>
                <a:latin typeface="Figtree Black"/>
                <a:ea typeface="Figtree Black"/>
                <a:cs typeface="Figtree Black"/>
                <a:sym typeface="Figtree Black"/>
              </a:defRPr>
            </a:lvl4pPr>
            <a:lvl5pPr marR="0" lvl="4" algn="ctr" rtl="0">
              <a:lnSpc>
                <a:spcPct val="100000"/>
              </a:lnSpc>
              <a:spcBef>
                <a:spcPts val="0"/>
              </a:spcBef>
              <a:spcAft>
                <a:spcPts val="0"/>
              </a:spcAft>
              <a:buClr>
                <a:schemeClr val="dk1"/>
              </a:buClr>
              <a:buSzPts val="5200"/>
              <a:buFont typeface="Figtree Black"/>
              <a:buNone/>
              <a:defRPr sz="5200" b="0" i="0" u="none" strike="noStrike" cap="none">
                <a:solidFill>
                  <a:schemeClr val="dk1"/>
                </a:solidFill>
                <a:latin typeface="Figtree Black"/>
                <a:ea typeface="Figtree Black"/>
                <a:cs typeface="Figtree Black"/>
                <a:sym typeface="Figtree Black"/>
              </a:defRPr>
            </a:lvl5pPr>
            <a:lvl6pPr marR="0" lvl="5" algn="ctr" rtl="0">
              <a:lnSpc>
                <a:spcPct val="100000"/>
              </a:lnSpc>
              <a:spcBef>
                <a:spcPts val="0"/>
              </a:spcBef>
              <a:spcAft>
                <a:spcPts val="0"/>
              </a:spcAft>
              <a:buClr>
                <a:schemeClr val="dk1"/>
              </a:buClr>
              <a:buSzPts val="5200"/>
              <a:buFont typeface="Figtree Black"/>
              <a:buNone/>
              <a:defRPr sz="5200" b="0" i="0" u="none" strike="noStrike" cap="none">
                <a:solidFill>
                  <a:schemeClr val="dk1"/>
                </a:solidFill>
                <a:latin typeface="Figtree Black"/>
                <a:ea typeface="Figtree Black"/>
                <a:cs typeface="Figtree Black"/>
                <a:sym typeface="Figtree Black"/>
              </a:defRPr>
            </a:lvl6pPr>
            <a:lvl7pPr marR="0" lvl="6" algn="ctr" rtl="0">
              <a:lnSpc>
                <a:spcPct val="100000"/>
              </a:lnSpc>
              <a:spcBef>
                <a:spcPts val="0"/>
              </a:spcBef>
              <a:spcAft>
                <a:spcPts val="0"/>
              </a:spcAft>
              <a:buClr>
                <a:schemeClr val="dk1"/>
              </a:buClr>
              <a:buSzPts val="5200"/>
              <a:buFont typeface="Figtree Black"/>
              <a:buNone/>
              <a:defRPr sz="5200" b="0" i="0" u="none" strike="noStrike" cap="none">
                <a:solidFill>
                  <a:schemeClr val="dk1"/>
                </a:solidFill>
                <a:latin typeface="Figtree Black"/>
                <a:ea typeface="Figtree Black"/>
                <a:cs typeface="Figtree Black"/>
                <a:sym typeface="Figtree Black"/>
              </a:defRPr>
            </a:lvl7pPr>
            <a:lvl8pPr marR="0" lvl="7" algn="ctr" rtl="0">
              <a:lnSpc>
                <a:spcPct val="100000"/>
              </a:lnSpc>
              <a:spcBef>
                <a:spcPts val="0"/>
              </a:spcBef>
              <a:spcAft>
                <a:spcPts val="0"/>
              </a:spcAft>
              <a:buClr>
                <a:schemeClr val="dk1"/>
              </a:buClr>
              <a:buSzPts val="5200"/>
              <a:buFont typeface="Figtree Black"/>
              <a:buNone/>
              <a:defRPr sz="5200" b="0" i="0" u="none" strike="noStrike" cap="none">
                <a:solidFill>
                  <a:schemeClr val="dk1"/>
                </a:solidFill>
                <a:latin typeface="Figtree Black"/>
                <a:ea typeface="Figtree Black"/>
                <a:cs typeface="Figtree Black"/>
                <a:sym typeface="Figtree Black"/>
              </a:defRPr>
            </a:lvl8pPr>
            <a:lvl9pPr marR="0" lvl="8" algn="ctr" rtl="0">
              <a:lnSpc>
                <a:spcPct val="100000"/>
              </a:lnSpc>
              <a:spcBef>
                <a:spcPts val="0"/>
              </a:spcBef>
              <a:spcAft>
                <a:spcPts val="0"/>
              </a:spcAft>
              <a:buClr>
                <a:schemeClr val="dk1"/>
              </a:buClr>
              <a:buSzPts val="5200"/>
              <a:buFont typeface="Figtree Black"/>
              <a:buNone/>
              <a:defRPr sz="5200" b="0" i="0" u="none" strike="noStrike" cap="none">
                <a:solidFill>
                  <a:schemeClr val="dk1"/>
                </a:solidFill>
                <a:latin typeface="Figtree Black"/>
                <a:ea typeface="Figtree Black"/>
                <a:cs typeface="Figtree Black"/>
                <a:sym typeface="Figtree Black"/>
              </a:defRPr>
            </a:lvl9pPr>
          </a:lstStyle>
          <a:p>
            <a:pPr algn="ctr">
              <a:lnSpc>
                <a:spcPct val="120000"/>
              </a:lnSpc>
            </a:pPr>
            <a:r>
              <a:rPr lang="en-US" sz="2500" b="1" dirty="0">
                <a:solidFill>
                  <a:schemeClr val="bg1">
                    <a:lumMod val="25000"/>
                  </a:schemeClr>
                </a:solidFill>
                <a:latin typeface="Rockwell" panose="02060603020205020403" pitchFamily="18" charset="0"/>
                <a:cs typeface="Times New Roman" panose="02020603050405020304" pitchFamily="18" charset="0"/>
              </a:rPr>
              <a:t>Department of Artificial Intelligence and Data Science</a:t>
            </a:r>
          </a:p>
        </p:txBody>
      </p:sp>
      <p:pic>
        <p:nvPicPr>
          <p:cNvPr id="10" name="Picture 9">
            <a:extLst>
              <a:ext uri="{FF2B5EF4-FFF2-40B4-BE49-F238E27FC236}">
                <a16:creationId xmlns:a16="http://schemas.microsoft.com/office/drawing/2014/main" id="{880FFA1A-A8EB-CAF3-203E-C0633C3EF25F}"/>
              </a:ext>
            </a:extLst>
          </p:cNvPr>
          <p:cNvPicPr>
            <a:picLocks noChangeAspect="1"/>
          </p:cNvPicPr>
          <p:nvPr/>
        </p:nvPicPr>
        <p:blipFill>
          <a:blip r:embed="rId2"/>
          <a:stretch>
            <a:fillRect/>
          </a:stretch>
        </p:blipFill>
        <p:spPr>
          <a:xfrm>
            <a:off x="718321" y="-1"/>
            <a:ext cx="10348747" cy="1401889"/>
          </a:xfrm>
          <a:prstGeom prst="rect">
            <a:avLst/>
          </a:prstGeom>
        </p:spPr>
      </p:pic>
      <p:sp>
        <p:nvSpPr>
          <p:cNvPr id="13" name="Google Shape;290;p33">
            <a:extLst>
              <a:ext uri="{FF2B5EF4-FFF2-40B4-BE49-F238E27FC236}">
                <a16:creationId xmlns:a16="http://schemas.microsoft.com/office/drawing/2014/main" id="{1E28D7E6-C39C-4180-FD16-1B4119BAC03E}"/>
              </a:ext>
            </a:extLst>
          </p:cNvPr>
          <p:cNvSpPr txBox="1">
            <a:spLocks noGrp="1"/>
          </p:cNvSpPr>
          <p:nvPr>
            <p:ph type="subTitle" idx="1"/>
          </p:nvPr>
        </p:nvSpPr>
        <p:spPr>
          <a:xfrm>
            <a:off x="718321" y="5337392"/>
            <a:ext cx="3772589" cy="1412200"/>
          </a:xfrm>
          <a:prstGeom prst="rect">
            <a:avLst/>
          </a:prstGeom>
        </p:spPr>
        <p:txBody>
          <a:bodyPr spcFirstLastPara="1" wrap="square" lIns="91425" tIns="91425" rIns="91425" bIns="91425" anchor="t" anchorCtr="0">
            <a:noAutofit/>
          </a:bodyPr>
          <a:lstStyle/>
          <a:p>
            <a:pPr algn="l"/>
            <a:r>
              <a:rPr lang="en-IN" sz="2000" b="1" i="0" u="none" strike="noStrike" baseline="0" dirty="0">
                <a:solidFill>
                  <a:srgbClr val="404040"/>
                </a:solidFill>
                <a:latin typeface="Times New Roman" panose="02020603050405020304" pitchFamily="18" charset="0"/>
              </a:rPr>
              <a:t>Presented By</a:t>
            </a:r>
            <a:endParaRPr lang="en-IN" sz="2000" b="0" i="0" u="none" strike="noStrike" baseline="0" dirty="0">
              <a:solidFill>
                <a:srgbClr val="404040"/>
              </a:solidFill>
              <a:latin typeface="Times New Roman" panose="02020603050405020304" pitchFamily="18" charset="0"/>
            </a:endParaRPr>
          </a:p>
          <a:p>
            <a:pPr algn="l"/>
            <a:r>
              <a:rPr lang="fi-FI" sz="2000" b="1" i="0" u="none" strike="noStrike" baseline="0" dirty="0">
                <a:solidFill>
                  <a:srgbClr val="404040"/>
                </a:solidFill>
                <a:latin typeface="Times New Roman" panose="02020603050405020304" pitchFamily="18" charset="0"/>
              </a:rPr>
              <a:t>Rajasree V -312321201041 </a:t>
            </a:r>
          </a:p>
          <a:p>
            <a:pPr algn="l"/>
            <a:r>
              <a:rPr lang="fi-FI" sz="2000" b="1" i="0" u="none" strike="noStrike" baseline="0" dirty="0">
                <a:solidFill>
                  <a:srgbClr val="404040"/>
                </a:solidFill>
                <a:latin typeface="Times New Roman" panose="02020603050405020304" pitchFamily="18" charset="0"/>
              </a:rPr>
              <a:t>Pavithra M - 312321201036</a:t>
            </a:r>
            <a:endParaRPr lang="en" dirty="0">
              <a:solidFill>
                <a:schemeClr val="bg1">
                  <a:lumMod val="25000"/>
                </a:schemeClr>
              </a:solidFill>
              <a:latin typeface="Rockwell" panose="02060603020205020403" pitchFamily="18" charset="0"/>
              <a:cs typeface="Times New Roman" panose="02020603050405020304" pitchFamily="18" charset="0"/>
            </a:endParaRPr>
          </a:p>
        </p:txBody>
      </p:sp>
      <p:sp>
        <p:nvSpPr>
          <p:cNvPr id="14" name="Google Shape;290;p33">
            <a:extLst>
              <a:ext uri="{FF2B5EF4-FFF2-40B4-BE49-F238E27FC236}">
                <a16:creationId xmlns:a16="http://schemas.microsoft.com/office/drawing/2014/main" id="{41BB3CE4-7130-2C1F-7E7B-7DB8C586B901}"/>
              </a:ext>
            </a:extLst>
          </p:cNvPr>
          <p:cNvSpPr txBox="1">
            <a:spLocks/>
          </p:cNvSpPr>
          <p:nvPr/>
        </p:nvSpPr>
        <p:spPr>
          <a:xfrm>
            <a:off x="8638867" y="5564284"/>
            <a:ext cx="3013922" cy="7527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Hanken Grotesk"/>
              <a:buNone/>
              <a:defRPr sz="1400" b="0" i="0" u="none" strike="noStrike" cap="none">
                <a:solidFill>
                  <a:schemeClr val="dk1"/>
                </a:solidFill>
                <a:latin typeface="Hanken Grotesk"/>
                <a:ea typeface="Hanken Grotesk"/>
                <a:cs typeface="Hanken Grotesk"/>
                <a:sym typeface="Hanken Grotesk"/>
              </a:defRPr>
            </a:lvl1pPr>
            <a:lvl2pPr marL="914400" marR="0" lvl="1"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2pPr>
            <a:lvl3pPr marL="1371600" marR="0" lvl="2"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3pPr>
            <a:lvl4pPr marL="1828800" marR="0" lvl="3"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4pPr>
            <a:lvl5pPr marL="2286000" marR="0" lvl="4"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5pPr>
            <a:lvl6pPr marL="2743200" marR="0" lvl="5"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6pPr>
            <a:lvl7pPr marL="3200400" marR="0" lvl="6"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7pPr>
            <a:lvl8pPr marL="3657600" marR="0" lvl="7"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8pPr>
            <a:lvl9pPr marL="4114800" marR="0" lvl="8"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9pPr>
          </a:lstStyle>
          <a:p>
            <a:pPr marL="0" indent="0"/>
            <a:r>
              <a:rPr lang="en" sz="2000" b="1" dirty="0">
                <a:solidFill>
                  <a:schemeClr val="bg1">
                    <a:lumMod val="25000"/>
                  </a:schemeClr>
                </a:solidFill>
                <a:latin typeface="Times New Roman" panose="02020603050405020304" pitchFamily="18" charset="0"/>
                <a:cs typeface="Times New Roman" panose="02020603050405020304" pitchFamily="18" charset="0"/>
              </a:rPr>
              <a:t>Mentored By</a:t>
            </a:r>
          </a:p>
          <a:p>
            <a:pPr marL="0" indent="0"/>
            <a:r>
              <a:rPr lang="en-IN" sz="2000" b="1" dirty="0">
                <a:solidFill>
                  <a:schemeClr val="bg1">
                    <a:lumMod val="25000"/>
                  </a:schemeClr>
                </a:solidFill>
                <a:latin typeface="Times New Roman" panose="02020603050405020304" pitchFamily="18" charset="0"/>
                <a:cs typeface="Times New Roman" panose="02020603050405020304" pitchFamily="18" charset="0"/>
              </a:rPr>
              <a:t>Prof. Mr. Senthil Kumar</a:t>
            </a:r>
            <a:endParaRPr lang="en" sz="2000" b="1" dirty="0">
              <a:solidFill>
                <a:schemeClr val="bg1">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6836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57C23-653F-0EC2-9914-6A67D58ADF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ECF081-8CB4-A2C8-CF8D-E26C0849E402}"/>
              </a:ext>
            </a:extLst>
          </p:cNvPr>
          <p:cNvSpPr>
            <a:spLocks noGrp="1"/>
          </p:cNvSpPr>
          <p:nvPr>
            <p:ph type="title"/>
          </p:nvPr>
        </p:nvSpPr>
        <p:spPr>
          <a:xfrm>
            <a:off x="838200" y="544234"/>
            <a:ext cx="10515600" cy="520995"/>
          </a:xfrm>
        </p:spPr>
        <p:txBody>
          <a:bodyPr>
            <a:normAutofit/>
          </a:bodyPr>
          <a:lstStyle/>
          <a:p>
            <a:pPr algn="ctr"/>
            <a:r>
              <a:rPr lang="en-IN" sz="3000" b="1" i="0" u="none" strike="noStrike" baseline="0" dirty="0">
                <a:solidFill>
                  <a:srgbClr val="C00000"/>
                </a:solidFill>
                <a:latin typeface="Rockwell" panose="02060603020205020403" pitchFamily="18" charset="0"/>
              </a:rPr>
              <a:t>DATA-PREPROCESSING</a:t>
            </a:r>
            <a:endParaRPr lang="en-IN" sz="3000" dirty="0">
              <a:solidFill>
                <a:srgbClr val="C00000"/>
              </a:solidFill>
            </a:endParaRPr>
          </a:p>
        </p:txBody>
      </p:sp>
      <p:sp>
        <p:nvSpPr>
          <p:cNvPr id="5" name="Rectangle 2">
            <a:extLst>
              <a:ext uri="{FF2B5EF4-FFF2-40B4-BE49-F238E27FC236}">
                <a16:creationId xmlns:a16="http://schemas.microsoft.com/office/drawing/2014/main" id="{CDF41B34-DFA6-534E-4F7A-14BF73491A37}"/>
              </a:ext>
            </a:extLst>
          </p:cNvPr>
          <p:cNvSpPr>
            <a:spLocks noGrp="1" noChangeArrowheads="1"/>
          </p:cNvSpPr>
          <p:nvPr>
            <p:ph idx="1"/>
          </p:nvPr>
        </p:nvSpPr>
        <p:spPr bwMode="auto">
          <a:xfrm>
            <a:off x="838198" y="1791255"/>
            <a:ext cx="10515601"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Image Loading</a:t>
            </a:r>
            <a:r>
              <a:rPr kumimoji="0" lang="en-US" altLang="en-US" sz="20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images from the dataset are loaded using OpenCV (cv2.imread). The dataset contains images in different folders, each representing a different class (e.g., positive, negative, etc.). For each image path, the image is read and assigned a corresponding label based on the folder name.</a:t>
            </a:r>
          </a:p>
          <a:p>
            <a:pPr marL="457200" indent="-457200" eaLnBrk="0" fontAlgn="base" hangingPunct="0">
              <a:lnSpc>
                <a:spcPct val="100000"/>
              </a:lnSpc>
              <a:spcBef>
                <a:spcPct val="0"/>
              </a:spcBef>
              <a:spcAft>
                <a:spcPct val="0"/>
              </a:spcAft>
              <a:buFont typeface="+mj-lt"/>
              <a:buAutoNum type="arabicPeriod"/>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Resizing</a:t>
            </a:r>
            <a:r>
              <a:rPr kumimoji="0" lang="en-US" altLang="en-US" sz="20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Since the original images might be of varying sizes, they are resized to a fixed size (256x256 pixels) using cv2.resize. This step ensures that all input images are of the same dimensions, which is essential for feeding the images into a deep learning model like VGG16.</a:t>
            </a:r>
          </a:p>
          <a:p>
            <a:pPr marL="457200" indent="-457200" eaLnBrk="0" fontAlgn="base" hangingPunct="0">
              <a:lnSpc>
                <a:spcPct val="100000"/>
              </a:lnSpc>
              <a:spcBef>
                <a:spcPct val="0"/>
              </a:spcBef>
              <a:spcAft>
                <a:spcPct val="0"/>
              </a:spcAft>
              <a:buFont typeface="+mj-lt"/>
              <a:buAutoNum type="arabicPeriod"/>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Shuffling</a:t>
            </a:r>
            <a:r>
              <a:rPr kumimoji="0" lang="en-US" altLang="en-US" sz="20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training and testing datasets are shuffled to ensure that the model doesn't learn any patterns related to the order of the images. This step is vital in reducing bias and overfitting during model training.</a:t>
            </a:r>
          </a:p>
        </p:txBody>
      </p:sp>
    </p:spTree>
    <p:extLst>
      <p:ext uri="{BB962C8B-B14F-4D97-AF65-F5344CB8AC3E}">
        <p14:creationId xmlns:p14="http://schemas.microsoft.com/office/powerpoint/2010/main" val="697662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ABA2A2-9288-E08B-B948-5114CB3E13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D7C3E4-EFED-1B95-3D0A-0DE899DAD6AC}"/>
              </a:ext>
            </a:extLst>
          </p:cNvPr>
          <p:cNvSpPr>
            <a:spLocks noGrp="1"/>
          </p:cNvSpPr>
          <p:nvPr>
            <p:ph type="title"/>
          </p:nvPr>
        </p:nvSpPr>
        <p:spPr>
          <a:xfrm>
            <a:off x="838200" y="544234"/>
            <a:ext cx="10515600" cy="520995"/>
          </a:xfrm>
        </p:spPr>
        <p:txBody>
          <a:bodyPr>
            <a:normAutofit/>
          </a:bodyPr>
          <a:lstStyle/>
          <a:p>
            <a:pPr algn="ctr"/>
            <a:r>
              <a:rPr lang="en-IN" sz="3000" b="1" i="0" u="none" strike="noStrike" baseline="0" dirty="0">
                <a:solidFill>
                  <a:srgbClr val="C00000"/>
                </a:solidFill>
                <a:latin typeface="Rockwell" panose="02060603020205020403" pitchFamily="18" charset="0"/>
              </a:rPr>
              <a:t>DATA-PREPROCESSING</a:t>
            </a:r>
            <a:endParaRPr lang="en-IN" sz="3000" dirty="0">
              <a:solidFill>
                <a:srgbClr val="C00000"/>
              </a:solidFill>
            </a:endParaRPr>
          </a:p>
        </p:txBody>
      </p:sp>
      <p:sp>
        <p:nvSpPr>
          <p:cNvPr id="5" name="Rectangle 2">
            <a:extLst>
              <a:ext uri="{FF2B5EF4-FFF2-40B4-BE49-F238E27FC236}">
                <a16:creationId xmlns:a16="http://schemas.microsoft.com/office/drawing/2014/main" id="{C0CBBA60-146D-7A5B-1E1F-2F0042C44893}"/>
              </a:ext>
            </a:extLst>
          </p:cNvPr>
          <p:cNvSpPr>
            <a:spLocks noGrp="1" noChangeArrowheads="1"/>
          </p:cNvSpPr>
          <p:nvPr>
            <p:ph idx="1"/>
          </p:nvPr>
        </p:nvSpPr>
        <p:spPr bwMode="auto">
          <a:xfrm>
            <a:off x="358219" y="2441455"/>
            <a:ext cx="1134987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startAt="4"/>
              <a:tabLst/>
            </a:pPr>
            <a:r>
              <a:rPr kumimoji="0" lang="en-US" altLang="en-US" sz="20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Normalization</a:t>
            </a:r>
            <a:r>
              <a:rPr kumimoji="0" lang="en-US" altLang="en-US" sz="20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After resizing, the images are normalized by dividing pixel values by 255.0. This step scales the pixel values to a range between 0 and 1, which helps the model to converge more efficiently during training. Pixel values are typically in the range of 0 to 255, and normalization helps in faster and more stable training by preventing large input values from dominating the model's learning process.</a:t>
            </a:r>
          </a:p>
          <a:p>
            <a:pPr marL="457200" indent="-457200" eaLnBrk="0" fontAlgn="base" hangingPunct="0">
              <a:lnSpc>
                <a:spcPct val="100000"/>
              </a:lnSpc>
              <a:spcBef>
                <a:spcPct val="0"/>
              </a:spcBef>
              <a:spcAft>
                <a:spcPct val="0"/>
              </a:spcAft>
              <a:buFont typeface="+mj-lt"/>
              <a:buAutoNum type="arabicPeriod" startAt="4"/>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startAt="4"/>
              <a:tabLst/>
            </a:pPr>
            <a:r>
              <a:rPr kumimoji="0" lang="en-US" altLang="en-US" sz="20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Label Encoding</a:t>
            </a:r>
            <a:r>
              <a:rPr kumimoji="0" lang="en-US" altLang="en-US" sz="20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labels (class names) for the images, which are in textual format (e.g., "PCOS", "Healthy", etc.), are converted into numerical values using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LabelEncoder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step is necessary because machine learning models work better with numerical data. The encoded labels are then used during model training to map image features to the respective classes.</a:t>
            </a:r>
          </a:p>
        </p:txBody>
      </p:sp>
    </p:spTree>
    <p:extLst>
      <p:ext uri="{BB962C8B-B14F-4D97-AF65-F5344CB8AC3E}">
        <p14:creationId xmlns:p14="http://schemas.microsoft.com/office/powerpoint/2010/main" val="1736018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35C551-C44C-5DE5-EF7D-356651AFB1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A0FC7B-904C-7581-DA05-ADF48D1D4487}"/>
              </a:ext>
            </a:extLst>
          </p:cNvPr>
          <p:cNvSpPr>
            <a:spLocks noGrp="1"/>
          </p:cNvSpPr>
          <p:nvPr>
            <p:ph type="title"/>
          </p:nvPr>
        </p:nvSpPr>
        <p:spPr>
          <a:xfrm>
            <a:off x="838200" y="544234"/>
            <a:ext cx="10515600" cy="520995"/>
          </a:xfrm>
        </p:spPr>
        <p:txBody>
          <a:bodyPr>
            <a:normAutofit/>
          </a:bodyPr>
          <a:lstStyle/>
          <a:p>
            <a:pPr algn="ctr"/>
            <a:r>
              <a:rPr lang="en-IN" sz="3000" b="1" i="0" u="none" strike="noStrike" baseline="0" dirty="0">
                <a:solidFill>
                  <a:srgbClr val="C00000"/>
                </a:solidFill>
                <a:latin typeface="Rockwell" panose="02060603020205020403" pitchFamily="18" charset="0"/>
              </a:rPr>
              <a:t>FEATURE EXTRACTION</a:t>
            </a:r>
            <a:endParaRPr lang="en-IN" sz="3000" dirty="0">
              <a:solidFill>
                <a:srgbClr val="C00000"/>
              </a:solidFill>
            </a:endParaRPr>
          </a:p>
        </p:txBody>
      </p:sp>
      <p:sp>
        <p:nvSpPr>
          <p:cNvPr id="5" name="Rectangle 2">
            <a:extLst>
              <a:ext uri="{FF2B5EF4-FFF2-40B4-BE49-F238E27FC236}">
                <a16:creationId xmlns:a16="http://schemas.microsoft.com/office/drawing/2014/main" id="{9B5AD120-3BC1-8C3A-23BD-1A1814D865B6}"/>
              </a:ext>
            </a:extLst>
          </p:cNvPr>
          <p:cNvSpPr>
            <a:spLocks noGrp="1" noChangeArrowheads="1"/>
          </p:cNvSpPr>
          <p:nvPr>
            <p:ph idx="1"/>
          </p:nvPr>
        </p:nvSpPr>
        <p:spPr bwMode="auto">
          <a:xfrm>
            <a:off x="358219" y="1364236"/>
            <a:ext cx="11349872"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1. VGG16 Model: </a:t>
            </a: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Load the pre-trained VGG16 model (without the fully connected layers) to extract high-level image features like edges and patterns from input images.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2. Freezing Layers: </a:t>
            </a: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Set the model layers as non-trainable, keeping the pre-trained weights intact for feature extraction.</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3. Feature Map Extraction: </a:t>
            </a: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Process images through the VGG16 model to obtain multi-dimensional feature maps from the convolutional layers.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4. Flattening: </a:t>
            </a: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Convert 3D feature maps into 1D vectors, making them suitable for machine learning models like </a:t>
            </a:r>
            <a:r>
              <a:rPr kumimoji="0" lang="en-US" altLang="en-US" sz="2000" i="0" u="none" strike="noStrike" cap="none" normalizeH="0" baseline="0" dirty="0" err="1">
                <a:ln>
                  <a:noFill/>
                </a:ln>
                <a:effectLst/>
                <a:latin typeface="Times New Roman" panose="02020603050405020304" pitchFamily="18" charset="0"/>
                <a:cs typeface="Times New Roman" panose="02020603050405020304" pitchFamily="18" charset="0"/>
              </a:rPr>
              <a:t>XGBoost</a:t>
            </a: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5. Feature Representation: </a:t>
            </a: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Use the 1D feature vectors as compact representations of the images for classification.</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This approach uses </a:t>
            </a:r>
            <a:r>
              <a:rPr kumimoji="0" lang="en-US" altLang="en-US" sz="200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transfer learning</a:t>
            </a: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 to extract useful features without retraining the entire model.</a:t>
            </a:r>
          </a:p>
        </p:txBody>
      </p:sp>
    </p:spTree>
    <p:extLst>
      <p:ext uri="{BB962C8B-B14F-4D97-AF65-F5344CB8AC3E}">
        <p14:creationId xmlns:p14="http://schemas.microsoft.com/office/powerpoint/2010/main" val="232488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2336B7-14F1-4914-A123-7E54D7C74A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379DDA-FD20-6B85-B2DA-29FA7B3E1BF8}"/>
              </a:ext>
            </a:extLst>
          </p:cNvPr>
          <p:cNvSpPr>
            <a:spLocks noGrp="1"/>
          </p:cNvSpPr>
          <p:nvPr>
            <p:ph type="title"/>
          </p:nvPr>
        </p:nvSpPr>
        <p:spPr>
          <a:xfrm>
            <a:off x="838200" y="544234"/>
            <a:ext cx="10515600" cy="520995"/>
          </a:xfrm>
        </p:spPr>
        <p:txBody>
          <a:bodyPr>
            <a:normAutofit/>
          </a:bodyPr>
          <a:lstStyle/>
          <a:p>
            <a:pPr algn="ctr"/>
            <a:r>
              <a:rPr lang="en-IN" sz="3000" b="1" i="0" u="none" strike="noStrike" baseline="0" dirty="0">
                <a:solidFill>
                  <a:srgbClr val="C00000"/>
                </a:solidFill>
                <a:latin typeface="Rockwell" panose="02060603020205020403" pitchFamily="18" charset="0"/>
              </a:rPr>
              <a:t>MODEL TRAINING</a:t>
            </a:r>
            <a:endParaRPr lang="en-IN" sz="3000" dirty="0">
              <a:solidFill>
                <a:srgbClr val="C00000"/>
              </a:solidFill>
            </a:endParaRPr>
          </a:p>
        </p:txBody>
      </p:sp>
      <p:sp>
        <p:nvSpPr>
          <p:cNvPr id="5" name="Rectangle 2">
            <a:extLst>
              <a:ext uri="{FF2B5EF4-FFF2-40B4-BE49-F238E27FC236}">
                <a16:creationId xmlns:a16="http://schemas.microsoft.com/office/drawing/2014/main" id="{E1E41BB7-0C92-E08C-2B98-14DB551DDDBF}"/>
              </a:ext>
            </a:extLst>
          </p:cNvPr>
          <p:cNvSpPr>
            <a:spLocks noGrp="1" noChangeArrowheads="1"/>
          </p:cNvSpPr>
          <p:nvPr>
            <p:ph idx="1"/>
          </p:nvPr>
        </p:nvSpPr>
        <p:spPr bwMode="auto">
          <a:xfrm>
            <a:off x="985838" y="2448948"/>
            <a:ext cx="1094069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
                <a:srgbClr val="C00000"/>
              </a:buClr>
              <a:buSzTx/>
              <a:tabLst/>
            </a:pP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XGBoost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a powerful and efficient implementation of the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gradient boosting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algorithm. It is designed to handle structured/tabular data and is widely used for classification and regression tasks due to its superior performance and scalability.</a:t>
            </a:r>
            <a:endParaRPr lang="en-US" altLang="en-US" sz="2400"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
                <a:srgbClr val="C00000"/>
              </a:buClr>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
                <a:srgbClr val="C00000"/>
              </a:buClr>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algorithm works by building an ensemble of decision trees, where each new tree attempts to correct the mistakes (errors) made by previous trees. Over time, this creates a strong model that performs better than individual decision trees. </a:t>
            </a:r>
          </a:p>
        </p:txBody>
      </p:sp>
      <p:sp>
        <p:nvSpPr>
          <p:cNvPr id="6" name="Title 1">
            <a:extLst>
              <a:ext uri="{FF2B5EF4-FFF2-40B4-BE49-F238E27FC236}">
                <a16:creationId xmlns:a16="http://schemas.microsoft.com/office/drawing/2014/main" id="{AD92ECAE-477F-BBA9-7555-005B5D38C5F5}"/>
              </a:ext>
            </a:extLst>
          </p:cNvPr>
          <p:cNvSpPr txBox="1">
            <a:spLocks/>
          </p:cNvSpPr>
          <p:nvPr/>
        </p:nvSpPr>
        <p:spPr>
          <a:xfrm>
            <a:off x="668518" y="1588924"/>
            <a:ext cx="10515600" cy="5209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000" b="1" dirty="0" err="1">
                <a:solidFill>
                  <a:srgbClr val="C00000"/>
                </a:solidFill>
                <a:latin typeface="Rockwell" panose="02060603020205020403" pitchFamily="18" charset="0"/>
              </a:rPr>
              <a:t>XGBoost</a:t>
            </a:r>
            <a:endParaRPr lang="en-IN" sz="3000" dirty="0">
              <a:solidFill>
                <a:srgbClr val="C00000"/>
              </a:solidFill>
            </a:endParaRPr>
          </a:p>
        </p:txBody>
      </p:sp>
    </p:spTree>
    <p:extLst>
      <p:ext uri="{BB962C8B-B14F-4D97-AF65-F5344CB8AC3E}">
        <p14:creationId xmlns:p14="http://schemas.microsoft.com/office/powerpoint/2010/main" val="2569213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053F5C-64DF-5E41-4623-D8076E8F43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0C5692-62B7-A4C8-D83F-143EF0AA3D7E}"/>
              </a:ext>
            </a:extLst>
          </p:cNvPr>
          <p:cNvSpPr>
            <a:spLocks noGrp="1"/>
          </p:cNvSpPr>
          <p:nvPr>
            <p:ph type="title"/>
          </p:nvPr>
        </p:nvSpPr>
        <p:spPr>
          <a:xfrm>
            <a:off x="838200" y="544234"/>
            <a:ext cx="10515600" cy="520995"/>
          </a:xfrm>
        </p:spPr>
        <p:txBody>
          <a:bodyPr>
            <a:normAutofit/>
          </a:bodyPr>
          <a:lstStyle/>
          <a:p>
            <a:pPr algn="ctr"/>
            <a:r>
              <a:rPr lang="en-IN" sz="3000" b="1" i="0" u="none" strike="noStrike" baseline="0" dirty="0">
                <a:solidFill>
                  <a:srgbClr val="C00000"/>
                </a:solidFill>
                <a:latin typeface="Rockwell" panose="02060603020205020403" pitchFamily="18" charset="0"/>
              </a:rPr>
              <a:t>MODEL EVALUATION</a:t>
            </a:r>
            <a:endParaRPr lang="en-IN" sz="3000" dirty="0">
              <a:solidFill>
                <a:srgbClr val="C00000"/>
              </a:solidFill>
            </a:endParaRPr>
          </a:p>
        </p:txBody>
      </p:sp>
      <p:pic>
        <p:nvPicPr>
          <p:cNvPr id="5" name="Content Placeholder 4">
            <a:extLst>
              <a:ext uri="{FF2B5EF4-FFF2-40B4-BE49-F238E27FC236}">
                <a16:creationId xmlns:a16="http://schemas.microsoft.com/office/drawing/2014/main" id="{F7362C38-92D6-7AEA-66E2-6C4EF20FF910}"/>
              </a:ext>
            </a:extLst>
          </p:cNvPr>
          <p:cNvPicPr>
            <a:picLocks noGrp="1" noChangeAspect="1"/>
          </p:cNvPicPr>
          <p:nvPr>
            <p:ph idx="1"/>
          </p:nvPr>
        </p:nvPicPr>
        <p:blipFill>
          <a:blip r:embed="rId2"/>
          <a:stretch>
            <a:fillRect/>
          </a:stretch>
        </p:blipFill>
        <p:spPr bwMode="auto">
          <a:xfrm>
            <a:off x="502762" y="3736386"/>
            <a:ext cx="3635605" cy="187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a:extLst>
              <a:ext uri="{FF2B5EF4-FFF2-40B4-BE49-F238E27FC236}">
                <a16:creationId xmlns:a16="http://schemas.microsoft.com/office/drawing/2014/main" id="{35EA2814-02F2-102C-1B61-E25DF7ED8DC2}"/>
              </a:ext>
            </a:extLst>
          </p:cNvPr>
          <p:cNvPicPr>
            <a:picLocks noChangeAspect="1"/>
          </p:cNvPicPr>
          <p:nvPr/>
        </p:nvPicPr>
        <p:blipFill>
          <a:blip r:embed="rId3"/>
          <a:stretch>
            <a:fillRect/>
          </a:stretch>
        </p:blipFill>
        <p:spPr>
          <a:xfrm>
            <a:off x="4730140" y="3518809"/>
            <a:ext cx="2896144" cy="2350657"/>
          </a:xfrm>
          <a:prstGeom prst="rect">
            <a:avLst/>
          </a:prstGeom>
        </p:spPr>
      </p:pic>
      <p:sp>
        <p:nvSpPr>
          <p:cNvPr id="9" name="Rectangle 2">
            <a:extLst>
              <a:ext uri="{FF2B5EF4-FFF2-40B4-BE49-F238E27FC236}">
                <a16:creationId xmlns:a16="http://schemas.microsoft.com/office/drawing/2014/main" id="{6DB911EE-29C8-5825-0B05-D8D045E39820}"/>
              </a:ext>
            </a:extLst>
          </p:cNvPr>
          <p:cNvSpPr txBox="1">
            <a:spLocks noChangeArrowheads="1"/>
          </p:cNvSpPr>
          <p:nvPr/>
        </p:nvSpPr>
        <p:spPr bwMode="auto">
          <a:xfrm>
            <a:off x="502762" y="1553287"/>
            <a:ext cx="11349872"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altLang="en-US" sz="2000" b="1" dirty="0">
                <a:solidFill>
                  <a:srgbClr val="C00000"/>
                </a:solidFill>
                <a:latin typeface="Times New Roman" panose="02020603050405020304" pitchFamily="18" charset="0"/>
                <a:cs typeface="Times New Roman" panose="02020603050405020304" pitchFamily="18" charset="0"/>
              </a:rPr>
              <a:t>1. Accuracy Score: </a:t>
            </a:r>
            <a:r>
              <a:rPr lang="en-US" altLang="en-US" sz="2000" dirty="0">
                <a:latin typeface="Times New Roman" panose="02020603050405020304" pitchFamily="18" charset="0"/>
                <a:cs typeface="Times New Roman" panose="02020603050405020304" pitchFamily="18" charset="0"/>
              </a:rPr>
              <a:t>Measures the percentage of correct predictions using `</a:t>
            </a:r>
            <a:r>
              <a:rPr lang="en-US" altLang="en-US" sz="2000" dirty="0" err="1">
                <a:latin typeface="Times New Roman" panose="02020603050405020304" pitchFamily="18" charset="0"/>
                <a:cs typeface="Times New Roman" panose="02020603050405020304" pitchFamily="18" charset="0"/>
              </a:rPr>
              <a:t>accuracy_score</a:t>
            </a:r>
            <a:r>
              <a:rPr lang="en-US" altLang="en-US" sz="2000" dirty="0">
                <a:latin typeface="Times New Roman" panose="02020603050405020304" pitchFamily="18" charset="0"/>
                <a:cs typeface="Times New Roman" panose="02020603050405020304" pitchFamily="18" charset="0"/>
              </a:rPr>
              <a:t>()`.</a:t>
            </a:r>
          </a:p>
          <a:p>
            <a:pPr marL="0" indent="0" eaLnBrk="0" fontAlgn="base" hangingPunct="0">
              <a:lnSpc>
                <a:spcPct val="100000"/>
              </a:lnSpc>
              <a:spcBef>
                <a:spcPct val="0"/>
              </a:spcBef>
              <a:spcAft>
                <a:spcPct val="0"/>
              </a:spcAft>
              <a:buNone/>
            </a:pPr>
            <a:endParaRPr lang="en-US" altLang="en-US" sz="2000"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altLang="en-US" sz="2000" b="1" dirty="0">
                <a:solidFill>
                  <a:srgbClr val="C00000"/>
                </a:solidFill>
                <a:latin typeface="Times New Roman" panose="02020603050405020304" pitchFamily="18" charset="0"/>
                <a:cs typeface="Times New Roman" panose="02020603050405020304" pitchFamily="18" charset="0"/>
              </a:rPr>
              <a:t>2. Confusion Matrix: </a:t>
            </a:r>
            <a:r>
              <a:rPr lang="en-US" altLang="en-US" sz="2000" dirty="0">
                <a:latin typeface="Times New Roman" panose="02020603050405020304" pitchFamily="18" charset="0"/>
                <a:cs typeface="Times New Roman" panose="02020603050405020304" pitchFamily="18" charset="0"/>
              </a:rPr>
              <a:t>Displays true/false positives and negatives, normalized for better insight.</a:t>
            </a:r>
          </a:p>
          <a:p>
            <a:pPr marL="0" indent="0" eaLnBrk="0" fontAlgn="base" hangingPunct="0">
              <a:lnSpc>
                <a:spcPct val="100000"/>
              </a:lnSpc>
              <a:spcBef>
                <a:spcPct val="0"/>
              </a:spcBef>
              <a:spcAft>
                <a:spcPct val="0"/>
              </a:spcAft>
              <a:buNone/>
            </a:pPr>
            <a:endParaRPr lang="en-US" altLang="en-US" sz="2000" b="1" dirty="0">
              <a:solidFill>
                <a:srgbClr val="C00000"/>
              </a:solidFill>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altLang="en-US" sz="2000" b="1" dirty="0">
                <a:solidFill>
                  <a:srgbClr val="C00000"/>
                </a:solidFill>
                <a:latin typeface="Times New Roman" panose="02020603050405020304" pitchFamily="18" charset="0"/>
                <a:cs typeface="Times New Roman" panose="02020603050405020304" pitchFamily="18" charset="0"/>
              </a:rPr>
              <a:t>3. Classification Report: </a:t>
            </a:r>
            <a:r>
              <a:rPr lang="en-US" altLang="en-US" sz="2000" dirty="0">
                <a:latin typeface="Times New Roman" panose="02020603050405020304" pitchFamily="18" charset="0"/>
                <a:cs typeface="Times New Roman" panose="02020603050405020304" pitchFamily="18" charset="0"/>
              </a:rPr>
              <a:t>Provides precision, recall, and F1-score for each class.</a:t>
            </a:r>
          </a:p>
        </p:txBody>
      </p:sp>
      <p:pic>
        <p:nvPicPr>
          <p:cNvPr id="11" name="Picture 10">
            <a:extLst>
              <a:ext uri="{FF2B5EF4-FFF2-40B4-BE49-F238E27FC236}">
                <a16:creationId xmlns:a16="http://schemas.microsoft.com/office/drawing/2014/main" id="{D2943E47-511D-DB8A-93AB-27BDD7F7050A}"/>
              </a:ext>
            </a:extLst>
          </p:cNvPr>
          <p:cNvPicPr>
            <a:picLocks noChangeAspect="1"/>
          </p:cNvPicPr>
          <p:nvPr/>
        </p:nvPicPr>
        <p:blipFill>
          <a:blip r:embed="rId4"/>
          <a:stretch>
            <a:fillRect/>
          </a:stretch>
        </p:blipFill>
        <p:spPr>
          <a:xfrm>
            <a:off x="8443176" y="3429000"/>
            <a:ext cx="3048098" cy="2399454"/>
          </a:xfrm>
          <a:prstGeom prst="rect">
            <a:avLst/>
          </a:prstGeom>
        </p:spPr>
      </p:pic>
      <p:sp>
        <p:nvSpPr>
          <p:cNvPr id="12" name="TextBox 11">
            <a:extLst>
              <a:ext uri="{FF2B5EF4-FFF2-40B4-BE49-F238E27FC236}">
                <a16:creationId xmlns:a16="http://schemas.microsoft.com/office/drawing/2014/main" id="{47E3A77A-E059-1400-323C-0BF2C0E2167E}"/>
              </a:ext>
            </a:extLst>
          </p:cNvPr>
          <p:cNvSpPr txBox="1"/>
          <p:nvPr/>
        </p:nvSpPr>
        <p:spPr>
          <a:xfrm>
            <a:off x="1074656" y="5869466"/>
            <a:ext cx="2375554" cy="369332"/>
          </a:xfrm>
          <a:prstGeom prst="rect">
            <a:avLst/>
          </a:prstGeom>
          <a:noFill/>
        </p:spPr>
        <p:txBody>
          <a:bodyPr wrap="square" rtlCol="0">
            <a:spAutoFit/>
          </a:bodyPr>
          <a:lstStyle/>
          <a:p>
            <a:r>
              <a:rPr lang="en-IN" dirty="0">
                <a:solidFill>
                  <a:srgbClr val="C00000"/>
                </a:solidFill>
                <a:latin typeface="Rockwell" panose="02060603020205020403" pitchFamily="18" charset="0"/>
              </a:rPr>
              <a:t>Classification Report</a:t>
            </a:r>
          </a:p>
        </p:txBody>
      </p:sp>
      <p:sp>
        <p:nvSpPr>
          <p:cNvPr id="13" name="TextBox 12">
            <a:extLst>
              <a:ext uri="{FF2B5EF4-FFF2-40B4-BE49-F238E27FC236}">
                <a16:creationId xmlns:a16="http://schemas.microsoft.com/office/drawing/2014/main" id="{C3B72037-FE07-5B69-5C19-75C4891D4321}"/>
              </a:ext>
            </a:extLst>
          </p:cNvPr>
          <p:cNvSpPr txBox="1"/>
          <p:nvPr/>
        </p:nvSpPr>
        <p:spPr>
          <a:xfrm>
            <a:off x="9448751" y="5869466"/>
            <a:ext cx="1382647" cy="369332"/>
          </a:xfrm>
          <a:prstGeom prst="rect">
            <a:avLst/>
          </a:prstGeom>
          <a:noFill/>
        </p:spPr>
        <p:txBody>
          <a:bodyPr wrap="square" rtlCol="0">
            <a:spAutoFit/>
          </a:bodyPr>
          <a:lstStyle/>
          <a:p>
            <a:r>
              <a:rPr lang="en-IN" dirty="0">
                <a:solidFill>
                  <a:srgbClr val="C00000"/>
                </a:solidFill>
                <a:latin typeface="Rockwell" panose="02060603020205020403" pitchFamily="18" charset="0"/>
              </a:rPr>
              <a:t>ROC Curve</a:t>
            </a:r>
          </a:p>
        </p:txBody>
      </p:sp>
      <p:sp>
        <p:nvSpPr>
          <p:cNvPr id="14" name="TextBox 13">
            <a:extLst>
              <a:ext uri="{FF2B5EF4-FFF2-40B4-BE49-F238E27FC236}">
                <a16:creationId xmlns:a16="http://schemas.microsoft.com/office/drawing/2014/main" id="{6A545D6F-1FE3-1D04-0A9E-B7F9E11E7858}"/>
              </a:ext>
            </a:extLst>
          </p:cNvPr>
          <p:cNvSpPr txBox="1"/>
          <p:nvPr/>
        </p:nvSpPr>
        <p:spPr>
          <a:xfrm>
            <a:off x="4974187" y="5869466"/>
            <a:ext cx="2375554" cy="369332"/>
          </a:xfrm>
          <a:prstGeom prst="rect">
            <a:avLst/>
          </a:prstGeom>
          <a:noFill/>
        </p:spPr>
        <p:txBody>
          <a:bodyPr wrap="square" rtlCol="0">
            <a:spAutoFit/>
          </a:bodyPr>
          <a:lstStyle/>
          <a:p>
            <a:r>
              <a:rPr lang="en-IN" dirty="0">
                <a:solidFill>
                  <a:srgbClr val="C00000"/>
                </a:solidFill>
                <a:latin typeface="Rockwell" panose="02060603020205020403" pitchFamily="18" charset="0"/>
              </a:rPr>
              <a:t>Confusion Matrix</a:t>
            </a:r>
          </a:p>
        </p:txBody>
      </p:sp>
    </p:spTree>
    <p:extLst>
      <p:ext uri="{BB962C8B-B14F-4D97-AF65-F5344CB8AC3E}">
        <p14:creationId xmlns:p14="http://schemas.microsoft.com/office/powerpoint/2010/main" val="750151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27B18D-69ED-0F7E-8E2D-E1D695191C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717813-D3D7-F01D-46B8-D4D3127CE98C}"/>
              </a:ext>
            </a:extLst>
          </p:cNvPr>
          <p:cNvSpPr>
            <a:spLocks noGrp="1"/>
          </p:cNvSpPr>
          <p:nvPr>
            <p:ph type="title"/>
          </p:nvPr>
        </p:nvSpPr>
        <p:spPr>
          <a:xfrm>
            <a:off x="838200" y="544234"/>
            <a:ext cx="10515600" cy="520995"/>
          </a:xfrm>
        </p:spPr>
        <p:txBody>
          <a:bodyPr>
            <a:normAutofit/>
          </a:bodyPr>
          <a:lstStyle/>
          <a:p>
            <a:pPr algn="ctr"/>
            <a:r>
              <a:rPr lang="en-IN" sz="3000" b="1" i="0" u="none" strike="noStrike" baseline="0" dirty="0">
                <a:solidFill>
                  <a:srgbClr val="C00000"/>
                </a:solidFill>
                <a:latin typeface="Rockwell" panose="02060603020205020403" pitchFamily="18" charset="0"/>
              </a:rPr>
              <a:t>MODEL DEPLOYMENT</a:t>
            </a:r>
            <a:endParaRPr lang="en-IN" sz="3000" dirty="0">
              <a:solidFill>
                <a:srgbClr val="C00000"/>
              </a:solidFill>
            </a:endParaRPr>
          </a:p>
        </p:txBody>
      </p:sp>
      <p:sp>
        <p:nvSpPr>
          <p:cNvPr id="9" name="Rectangle 2">
            <a:extLst>
              <a:ext uri="{FF2B5EF4-FFF2-40B4-BE49-F238E27FC236}">
                <a16:creationId xmlns:a16="http://schemas.microsoft.com/office/drawing/2014/main" id="{570E9677-183D-3FCB-1EF8-B52E24CC832B}"/>
              </a:ext>
            </a:extLst>
          </p:cNvPr>
          <p:cNvSpPr txBox="1">
            <a:spLocks noChangeArrowheads="1"/>
          </p:cNvSpPr>
          <p:nvPr/>
        </p:nvSpPr>
        <p:spPr bwMode="auto">
          <a:xfrm>
            <a:off x="502762" y="1861064"/>
            <a:ext cx="1134987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altLang="en-US" sz="2000" dirty="0">
                <a:latin typeface="Times New Roman" panose="02020603050405020304" pitchFamily="18" charset="0"/>
                <a:cs typeface="Times New Roman" panose="02020603050405020304" pitchFamily="18" charset="0"/>
              </a:rPr>
              <a:t>The model is deployed using </a:t>
            </a:r>
            <a:r>
              <a:rPr lang="en-US" altLang="en-US" sz="2000" dirty="0" err="1">
                <a:solidFill>
                  <a:srgbClr val="C00000"/>
                </a:solidFill>
                <a:latin typeface="Times New Roman" panose="02020603050405020304" pitchFamily="18" charset="0"/>
                <a:cs typeface="Times New Roman" panose="02020603050405020304" pitchFamily="18" charset="0"/>
              </a:rPr>
              <a:t>Streamlit</a:t>
            </a:r>
            <a:r>
              <a:rPr lang="en-US" altLang="en-US" sz="2000" dirty="0">
                <a:latin typeface="Times New Roman" panose="02020603050405020304" pitchFamily="18" charset="0"/>
                <a:cs typeface="Times New Roman" panose="02020603050405020304" pitchFamily="18" charset="0"/>
              </a:rPr>
              <a:t>. Users upload an ultrasound image, and the VGG16 model extracts features, while the </a:t>
            </a:r>
            <a:r>
              <a:rPr lang="en-US" altLang="en-US" sz="2000" dirty="0" err="1">
                <a:latin typeface="Times New Roman" panose="02020603050405020304" pitchFamily="18" charset="0"/>
                <a:cs typeface="Times New Roman" panose="02020603050405020304" pitchFamily="18" charset="0"/>
              </a:rPr>
              <a:t>XGBoost</a:t>
            </a:r>
            <a:r>
              <a:rPr lang="en-US" altLang="en-US" sz="2000" dirty="0">
                <a:latin typeface="Times New Roman" panose="02020603050405020304" pitchFamily="18" charset="0"/>
                <a:cs typeface="Times New Roman" panose="02020603050405020304" pitchFamily="18" charset="0"/>
              </a:rPr>
              <a:t> model makes predictions. The result (PCOS or NORMAL) is displayed along with recommendations for the user.</a:t>
            </a:r>
          </a:p>
        </p:txBody>
      </p:sp>
      <p:pic>
        <p:nvPicPr>
          <p:cNvPr id="4" name="Picture 3">
            <a:extLst>
              <a:ext uri="{FF2B5EF4-FFF2-40B4-BE49-F238E27FC236}">
                <a16:creationId xmlns:a16="http://schemas.microsoft.com/office/drawing/2014/main" id="{1C894281-6089-0625-50D0-7A83C09E5889}"/>
              </a:ext>
            </a:extLst>
          </p:cNvPr>
          <p:cNvPicPr>
            <a:picLocks noChangeAspect="1"/>
          </p:cNvPicPr>
          <p:nvPr/>
        </p:nvPicPr>
        <p:blipFill>
          <a:blip r:embed="rId2"/>
          <a:stretch>
            <a:fillRect/>
          </a:stretch>
        </p:blipFill>
        <p:spPr>
          <a:xfrm>
            <a:off x="6489569" y="3668352"/>
            <a:ext cx="4864231" cy="2645414"/>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3331BC69-89D5-5D79-94CF-02822F98201C}"/>
              </a:ext>
            </a:extLst>
          </p:cNvPr>
          <p:cNvPicPr>
            <a:picLocks noChangeAspect="1"/>
          </p:cNvPicPr>
          <p:nvPr/>
        </p:nvPicPr>
        <p:blipFill>
          <a:blip r:embed="rId3"/>
          <a:srcRect r="9410"/>
          <a:stretch/>
        </p:blipFill>
        <p:spPr>
          <a:xfrm>
            <a:off x="678730" y="3867777"/>
            <a:ext cx="5222834" cy="22465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7270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C5CB23-A4DC-FDE9-559E-9F9C8250EE66}"/>
              </a:ext>
            </a:extLst>
          </p:cNvPr>
          <p:cNvPicPr>
            <a:picLocks noChangeAspect="1"/>
          </p:cNvPicPr>
          <p:nvPr/>
        </p:nvPicPr>
        <p:blipFill>
          <a:blip r:embed="rId2"/>
          <a:stretch>
            <a:fillRect/>
          </a:stretch>
        </p:blipFill>
        <p:spPr>
          <a:xfrm>
            <a:off x="3063711" y="3429000"/>
            <a:ext cx="5637229" cy="3136734"/>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887AA649-4249-894B-62FB-5714B5DB641B}"/>
              </a:ext>
            </a:extLst>
          </p:cNvPr>
          <p:cNvPicPr>
            <a:picLocks noChangeAspect="1"/>
          </p:cNvPicPr>
          <p:nvPr/>
        </p:nvPicPr>
        <p:blipFill>
          <a:blip r:embed="rId3"/>
          <a:stretch>
            <a:fillRect/>
          </a:stretch>
        </p:blipFill>
        <p:spPr>
          <a:xfrm>
            <a:off x="452487" y="578082"/>
            <a:ext cx="4675694" cy="2542878"/>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F4037DC2-067E-1961-FDD8-D6A59EF2CD51}"/>
              </a:ext>
            </a:extLst>
          </p:cNvPr>
          <p:cNvPicPr>
            <a:picLocks noChangeAspect="1"/>
          </p:cNvPicPr>
          <p:nvPr/>
        </p:nvPicPr>
        <p:blipFill>
          <a:blip r:embed="rId4"/>
          <a:stretch>
            <a:fillRect/>
          </a:stretch>
        </p:blipFill>
        <p:spPr>
          <a:xfrm>
            <a:off x="6394515" y="578082"/>
            <a:ext cx="5137608" cy="25428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68117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8C008-5390-BE3F-7A73-607505D1D2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81A19D-0C47-A138-8CF7-5450E12C14AB}"/>
              </a:ext>
            </a:extLst>
          </p:cNvPr>
          <p:cNvSpPr>
            <a:spLocks noGrp="1"/>
          </p:cNvSpPr>
          <p:nvPr>
            <p:ph type="title"/>
          </p:nvPr>
        </p:nvSpPr>
        <p:spPr>
          <a:xfrm>
            <a:off x="838200" y="544234"/>
            <a:ext cx="10515600" cy="520995"/>
          </a:xfrm>
        </p:spPr>
        <p:txBody>
          <a:bodyPr>
            <a:normAutofit/>
          </a:bodyPr>
          <a:lstStyle/>
          <a:p>
            <a:pPr algn="ctr"/>
            <a:r>
              <a:rPr lang="en-IN" sz="3000" b="1" i="0" u="none" strike="noStrike" baseline="0" dirty="0">
                <a:solidFill>
                  <a:srgbClr val="C00000"/>
                </a:solidFill>
                <a:latin typeface="Rockwell" panose="02060603020205020403" pitchFamily="18" charset="0"/>
              </a:rPr>
              <a:t>CONCLUSION</a:t>
            </a:r>
            <a:endParaRPr lang="en-IN" sz="3000" dirty="0">
              <a:solidFill>
                <a:srgbClr val="C00000"/>
              </a:solidFill>
            </a:endParaRPr>
          </a:p>
        </p:txBody>
      </p:sp>
      <p:sp>
        <p:nvSpPr>
          <p:cNvPr id="5" name="Rectangle 2">
            <a:extLst>
              <a:ext uri="{FF2B5EF4-FFF2-40B4-BE49-F238E27FC236}">
                <a16:creationId xmlns:a16="http://schemas.microsoft.com/office/drawing/2014/main" id="{21122885-D235-D0B1-A51C-A127D49CA6D6}"/>
              </a:ext>
            </a:extLst>
          </p:cNvPr>
          <p:cNvSpPr>
            <a:spLocks noGrp="1" noChangeArrowheads="1"/>
          </p:cNvSpPr>
          <p:nvPr>
            <p:ph idx="1"/>
          </p:nvPr>
        </p:nvSpPr>
        <p:spPr bwMode="auto">
          <a:xfrm>
            <a:off x="421064" y="2117635"/>
            <a:ext cx="1134987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In conclusion, the proposed PCOS detection system demonstrates exceptional performance with 100% accuracy, precision, and recall, showcasing its robustness in classifying ultrasound images as either "PCOS" or "Not Infected." The system integrates deep learning and machine learning techniques, using VGG16 for feature extraction and </a:t>
            </a:r>
            <a:r>
              <a:rPr kumimoji="0" lang="en-US" altLang="en-US" sz="2000" i="0" u="none" strike="noStrike" cap="none" normalizeH="0" baseline="0" dirty="0" err="1">
                <a:ln>
                  <a:noFill/>
                </a:ln>
                <a:effectLst/>
                <a:latin typeface="Times New Roman" panose="02020603050405020304" pitchFamily="18" charset="0"/>
                <a:cs typeface="Times New Roman" panose="02020603050405020304" pitchFamily="18" charset="0"/>
              </a:rPr>
              <a:t>XGBoost</a:t>
            </a: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 for classification, ensuring high accuracy and efficient processing. The deployment through </a:t>
            </a:r>
            <a:r>
              <a:rPr kumimoji="0" lang="en-US" altLang="en-US" sz="2000" i="0" u="none" strike="noStrike" cap="none" normalizeH="0" baseline="0" dirty="0" err="1">
                <a:ln>
                  <a:noFill/>
                </a:ln>
                <a:effectLst/>
                <a:latin typeface="Times New Roman" panose="02020603050405020304" pitchFamily="18" charset="0"/>
                <a:cs typeface="Times New Roman" panose="02020603050405020304" pitchFamily="18" charset="0"/>
              </a:rPr>
              <a:t>Streamlit</a:t>
            </a: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 enables real-time analysis and user-friendly interaction, making it a practical tool for medical diagnostics. This system can significantly assist healthcare professionals in early and accurate detection of PCOS.</a:t>
            </a:r>
          </a:p>
        </p:txBody>
      </p:sp>
    </p:spTree>
    <p:extLst>
      <p:ext uri="{BB962C8B-B14F-4D97-AF65-F5344CB8AC3E}">
        <p14:creationId xmlns:p14="http://schemas.microsoft.com/office/powerpoint/2010/main" val="1318994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729F2B-1338-B3DC-8F50-FE43B6BFAE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4D3AE1-4C23-153E-F40E-43CD9F617D9C}"/>
              </a:ext>
            </a:extLst>
          </p:cNvPr>
          <p:cNvSpPr>
            <a:spLocks noGrp="1"/>
          </p:cNvSpPr>
          <p:nvPr>
            <p:ph type="title"/>
          </p:nvPr>
        </p:nvSpPr>
        <p:spPr>
          <a:xfrm>
            <a:off x="838200" y="544234"/>
            <a:ext cx="10515600" cy="520995"/>
          </a:xfrm>
        </p:spPr>
        <p:txBody>
          <a:bodyPr>
            <a:normAutofit/>
          </a:bodyPr>
          <a:lstStyle/>
          <a:p>
            <a:pPr algn="ctr"/>
            <a:r>
              <a:rPr lang="en-IN" sz="3000" b="1" i="0" u="none" strike="noStrike" baseline="0" dirty="0">
                <a:solidFill>
                  <a:srgbClr val="C00000"/>
                </a:solidFill>
                <a:latin typeface="Rockwell" panose="02060603020205020403" pitchFamily="18" charset="0"/>
              </a:rPr>
              <a:t>ABSTRACT</a:t>
            </a:r>
            <a:endParaRPr lang="en-IN" sz="3000" dirty="0">
              <a:solidFill>
                <a:srgbClr val="C00000"/>
              </a:solidFill>
            </a:endParaRPr>
          </a:p>
        </p:txBody>
      </p:sp>
      <p:sp>
        <p:nvSpPr>
          <p:cNvPr id="3" name="Content Placeholder 2">
            <a:extLst>
              <a:ext uri="{FF2B5EF4-FFF2-40B4-BE49-F238E27FC236}">
                <a16:creationId xmlns:a16="http://schemas.microsoft.com/office/drawing/2014/main" id="{A6136EDE-B339-470C-70B2-20114CC93931}"/>
              </a:ext>
            </a:extLst>
          </p:cNvPr>
          <p:cNvSpPr>
            <a:spLocks noGrp="1"/>
          </p:cNvSpPr>
          <p:nvPr>
            <p:ph idx="1"/>
          </p:nvPr>
        </p:nvSpPr>
        <p:spPr>
          <a:xfrm>
            <a:off x="838200" y="1432875"/>
            <a:ext cx="10515600" cy="4772369"/>
          </a:xfrm>
        </p:spPr>
        <p:txBody>
          <a:bodyPr>
            <a:normAutofit/>
          </a:bodyPr>
          <a:lstStyle/>
          <a:p>
            <a:pPr marL="0" indent="0" algn="just" rtl="0">
              <a:lnSpc>
                <a:spcPct val="100000"/>
              </a:lnSpc>
              <a:spcBef>
                <a:spcPts val="160"/>
              </a:spcBef>
              <a:spcAft>
                <a:spcPts val="1200"/>
              </a:spcAft>
              <a:buNone/>
            </a:pPr>
            <a:r>
              <a:rPr lang="en-US" sz="2000" b="0" i="0" u="none" strike="noStrike" dirty="0">
                <a:solidFill>
                  <a:srgbClr val="222222"/>
                </a:solidFill>
                <a:effectLst/>
                <a:latin typeface="Times New Roman" panose="02020603050405020304" pitchFamily="18" charset="0"/>
                <a:cs typeface="Times New Roman" panose="02020603050405020304" pitchFamily="18" charset="0"/>
              </a:rPr>
              <a:t>Polycystic ovary syndrome (PCOS) is the most prevalent endocrinological abnormality and one of the primary causes of anovulatory infertility in women globally. The detection of multiple cysts using ovary ultrasonography (USG) scans is one of the most reliable approaches for making an accurate diagnosis of PCOS and creating an appropriate treatment plan to heal patients with this syndrome. Instead of depending on error-prone manual identification, an intelligent computer-aided cyst detection system can be a viable approach. Therefore, in this research, an extended machine learning classification technique for PCOS prediction has been proposed, trained, and tested over 3000 ovary USG images; where the Convolutional Neural Network (CNN) incorporating different state-of-the-art techniques and transfer learning has been employed for feature extraction from the images; and then the </a:t>
            </a:r>
            <a:r>
              <a:rPr lang="en-US" sz="2000" b="0" i="0" u="none" strike="noStrike" dirty="0" err="1">
                <a:solidFill>
                  <a:srgbClr val="222222"/>
                </a:solidFill>
                <a:effectLst/>
                <a:latin typeface="Times New Roman" panose="02020603050405020304" pitchFamily="18" charset="0"/>
                <a:cs typeface="Times New Roman" panose="02020603050405020304" pitchFamily="18" charset="0"/>
              </a:rPr>
              <a:t>XGBoost</a:t>
            </a:r>
            <a:r>
              <a:rPr lang="en-US" sz="2000" b="0" i="0" u="none" strike="noStrike" dirty="0">
                <a:solidFill>
                  <a:srgbClr val="222222"/>
                </a:solidFill>
                <a:effectLst/>
                <a:latin typeface="Times New Roman" panose="02020603050405020304" pitchFamily="18" charset="0"/>
                <a:cs typeface="Times New Roman" panose="02020603050405020304" pitchFamily="18" charset="0"/>
              </a:rPr>
              <a:t> model has been used on that reduced feature set to classify between PCOS and non-PCOS ovaries. The proposed technique significantly enhances the accuracy while also reducing training execution time compared to other existing ML-based techniques. By following the proposed extended technique, the best-performing results are obtained by incorporating the “VGG16” model as a feature extractor and applying an </a:t>
            </a:r>
            <a:r>
              <a:rPr lang="en-US" sz="2000" b="0" i="0" u="none" strike="noStrike" dirty="0" err="1">
                <a:solidFill>
                  <a:srgbClr val="222222"/>
                </a:solidFill>
                <a:effectLst/>
                <a:latin typeface="Times New Roman" panose="02020603050405020304" pitchFamily="18" charset="0"/>
                <a:cs typeface="Times New Roman" panose="02020603050405020304" pitchFamily="18" charset="0"/>
              </a:rPr>
              <a:t>XGBoost</a:t>
            </a:r>
            <a:r>
              <a:rPr lang="en-US" sz="2000" b="0" i="0" u="none" strike="noStrike" dirty="0">
                <a:solidFill>
                  <a:srgbClr val="222222"/>
                </a:solidFill>
                <a:effectLst/>
                <a:latin typeface="Times New Roman" panose="02020603050405020304" pitchFamily="18" charset="0"/>
                <a:cs typeface="Times New Roman" panose="02020603050405020304" pitchFamily="18" charset="0"/>
              </a:rPr>
              <a:t> model as the image classifier, achieving an accuracy of 99.99% for classification.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9740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76939-7CE7-D1B5-A422-49F6BFCCC32B}"/>
              </a:ext>
            </a:extLst>
          </p:cNvPr>
          <p:cNvSpPr>
            <a:spLocks noGrp="1"/>
          </p:cNvSpPr>
          <p:nvPr>
            <p:ph type="title"/>
          </p:nvPr>
        </p:nvSpPr>
        <p:spPr>
          <a:xfrm>
            <a:off x="838200" y="544234"/>
            <a:ext cx="10515600" cy="520995"/>
          </a:xfrm>
        </p:spPr>
        <p:txBody>
          <a:bodyPr>
            <a:normAutofit/>
          </a:bodyPr>
          <a:lstStyle/>
          <a:p>
            <a:pPr algn="ctr"/>
            <a:r>
              <a:rPr lang="en-IN" sz="3000" b="1" i="0" u="none" strike="noStrike" baseline="0" dirty="0">
                <a:solidFill>
                  <a:srgbClr val="C00000"/>
                </a:solidFill>
                <a:latin typeface="Rockwell" panose="02060603020205020403" pitchFamily="18" charset="0"/>
              </a:rPr>
              <a:t>LITERATURE REVIEW</a:t>
            </a:r>
            <a:endParaRPr lang="en-IN" sz="3000" dirty="0">
              <a:solidFill>
                <a:srgbClr val="C00000"/>
              </a:solidFill>
            </a:endParaRPr>
          </a:p>
        </p:txBody>
      </p:sp>
      <p:graphicFrame>
        <p:nvGraphicFramePr>
          <p:cNvPr id="7" name="Content Placeholder 6">
            <a:extLst>
              <a:ext uri="{FF2B5EF4-FFF2-40B4-BE49-F238E27FC236}">
                <a16:creationId xmlns:a16="http://schemas.microsoft.com/office/drawing/2014/main" id="{E6F93B9C-4375-5BC7-CB6B-A72348F15951}"/>
              </a:ext>
            </a:extLst>
          </p:cNvPr>
          <p:cNvGraphicFramePr>
            <a:graphicFrameLocks noGrp="1"/>
          </p:cNvGraphicFramePr>
          <p:nvPr>
            <p:ph idx="1"/>
            <p:extLst>
              <p:ext uri="{D42A27DB-BD31-4B8C-83A1-F6EECF244321}">
                <p14:modId xmlns:p14="http://schemas.microsoft.com/office/powerpoint/2010/main" val="802016169"/>
              </p:ext>
            </p:extLst>
          </p:nvPr>
        </p:nvGraphicFramePr>
        <p:xfrm>
          <a:off x="364502" y="1480009"/>
          <a:ext cx="11462995" cy="5130233"/>
        </p:xfrm>
        <a:graphic>
          <a:graphicData uri="http://schemas.openxmlformats.org/drawingml/2006/table">
            <a:tbl>
              <a:tblPr firstRow="1" bandRow="1">
                <a:tableStyleId>{073A0DAA-6AF3-43AB-8588-CEC1D06C72B9}</a:tableStyleId>
              </a:tblPr>
              <a:tblGrid>
                <a:gridCol w="2026765">
                  <a:extLst>
                    <a:ext uri="{9D8B030D-6E8A-4147-A177-3AD203B41FA5}">
                      <a16:colId xmlns:a16="http://schemas.microsoft.com/office/drawing/2014/main" val="1906550493"/>
                    </a:ext>
                  </a:extLst>
                </a:gridCol>
                <a:gridCol w="1074656">
                  <a:extLst>
                    <a:ext uri="{9D8B030D-6E8A-4147-A177-3AD203B41FA5}">
                      <a16:colId xmlns:a16="http://schemas.microsoft.com/office/drawing/2014/main" val="3273081086"/>
                    </a:ext>
                  </a:extLst>
                </a:gridCol>
                <a:gridCol w="4581427">
                  <a:extLst>
                    <a:ext uri="{9D8B030D-6E8A-4147-A177-3AD203B41FA5}">
                      <a16:colId xmlns:a16="http://schemas.microsoft.com/office/drawing/2014/main" val="1504268626"/>
                    </a:ext>
                  </a:extLst>
                </a:gridCol>
                <a:gridCol w="2262433">
                  <a:extLst>
                    <a:ext uri="{9D8B030D-6E8A-4147-A177-3AD203B41FA5}">
                      <a16:colId xmlns:a16="http://schemas.microsoft.com/office/drawing/2014/main" val="1873601530"/>
                    </a:ext>
                  </a:extLst>
                </a:gridCol>
                <a:gridCol w="1517714">
                  <a:extLst>
                    <a:ext uri="{9D8B030D-6E8A-4147-A177-3AD203B41FA5}">
                      <a16:colId xmlns:a16="http://schemas.microsoft.com/office/drawing/2014/main" val="2156110503"/>
                    </a:ext>
                  </a:extLst>
                </a:gridCol>
              </a:tblGrid>
              <a:tr h="633781">
                <a:tc>
                  <a:txBody>
                    <a:bodyPr/>
                    <a:lstStyle/>
                    <a:p>
                      <a:pPr algn="ctr"/>
                      <a:r>
                        <a:rPr lang="en-IN" sz="2000" b="1" dirty="0"/>
                        <a:t>Study</a:t>
                      </a:r>
                      <a:endParaRPr lang="en-IN" sz="2000" dirty="0">
                        <a:latin typeface="Times New Roman" panose="02020603050405020304" pitchFamily="18" charset="0"/>
                        <a:cs typeface="Times New Roman" panose="02020603050405020304" pitchFamily="18" charset="0"/>
                      </a:endParaRPr>
                    </a:p>
                  </a:txBody>
                  <a:tcPr marL="25008" marR="25008" marT="12504" marB="12504" anchor="ctr">
                    <a:solidFill>
                      <a:srgbClr val="C00000"/>
                    </a:solidFill>
                  </a:tcPr>
                </a:tc>
                <a:tc>
                  <a:txBody>
                    <a:bodyPr/>
                    <a:lstStyle/>
                    <a:p>
                      <a:pPr algn="ctr"/>
                      <a:r>
                        <a:rPr lang="en-IN" sz="2000" b="1" dirty="0"/>
                        <a:t>Year</a:t>
                      </a:r>
                      <a:endParaRPr lang="en-IN" sz="2000" dirty="0">
                        <a:latin typeface="Times New Roman" panose="02020603050405020304" pitchFamily="18" charset="0"/>
                        <a:cs typeface="Times New Roman" panose="02020603050405020304" pitchFamily="18" charset="0"/>
                      </a:endParaRPr>
                    </a:p>
                  </a:txBody>
                  <a:tcPr marL="25008" marR="25008" marT="12504" marB="12504" anchor="ctr">
                    <a:solidFill>
                      <a:srgbClr val="C00000"/>
                    </a:solidFill>
                  </a:tcPr>
                </a:tc>
                <a:tc>
                  <a:txBody>
                    <a:bodyPr/>
                    <a:lstStyle/>
                    <a:p>
                      <a:pPr algn="ctr"/>
                      <a:r>
                        <a:rPr lang="en-IN" sz="2000" b="1" dirty="0"/>
                        <a:t>Methodology</a:t>
                      </a:r>
                      <a:endParaRPr lang="en-IN" sz="2000" dirty="0">
                        <a:latin typeface="Times New Roman" panose="02020603050405020304" pitchFamily="18" charset="0"/>
                        <a:cs typeface="Times New Roman" panose="02020603050405020304" pitchFamily="18" charset="0"/>
                      </a:endParaRPr>
                    </a:p>
                  </a:txBody>
                  <a:tcPr marL="25008" marR="25008" marT="12504" marB="12504" anchor="ctr">
                    <a:solidFill>
                      <a:srgbClr val="C00000"/>
                    </a:solidFill>
                  </a:tcPr>
                </a:tc>
                <a:tc>
                  <a:txBody>
                    <a:bodyPr/>
                    <a:lstStyle/>
                    <a:p>
                      <a:pPr algn="ctr"/>
                      <a:r>
                        <a:rPr lang="en-IN" sz="2000" b="1" dirty="0"/>
                        <a:t>Dataset</a:t>
                      </a:r>
                      <a:endParaRPr lang="en-IN" sz="2000" dirty="0">
                        <a:latin typeface="Times New Roman" panose="02020603050405020304" pitchFamily="18" charset="0"/>
                        <a:cs typeface="Times New Roman" panose="02020603050405020304" pitchFamily="18" charset="0"/>
                      </a:endParaRPr>
                    </a:p>
                  </a:txBody>
                  <a:tcPr marL="25008" marR="25008" marT="12504" marB="12504" anchor="ctr">
                    <a:solidFill>
                      <a:srgbClr val="C00000"/>
                    </a:solidFill>
                  </a:tcPr>
                </a:tc>
                <a:tc>
                  <a:txBody>
                    <a:bodyPr/>
                    <a:lstStyle/>
                    <a:p>
                      <a:pPr algn="ctr"/>
                      <a:r>
                        <a:rPr lang="en-IN" sz="2000" b="1" dirty="0"/>
                        <a:t>Accuracy/Performance</a:t>
                      </a:r>
                      <a:endParaRPr lang="en-IN" sz="2000" dirty="0">
                        <a:latin typeface="Times New Roman" panose="02020603050405020304" pitchFamily="18" charset="0"/>
                        <a:cs typeface="Times New Roman" panose="02020603050405020304" pitchFamily="18" charset="0"/>
                      </a:endParaRPr>
                    </a:p>
                  </a:txBody>
                  <a:tcPr marL="25008" marR="25008" marT="12504" marB="12504" anchor="ctr">
                    <a:solidFill>
                      <a:srgbClr val="C00000"/>
                    </a:solidFill>
                  </a:tcPr>
                </a:tc>
                <a:extLst>
                  <a:ext uri="{0D108BD9-81ED-4DB2-BD59-A6C34878D82A}">
                    <a16:rowId xmlns:a16="http://schemas.microsoft.com/office/drawing/2014/main" val="2596123216"/>
                  </a:ext>
                </a:extLst>
              </a:tr>
              <a:tr h="921587">
                <a:tc>
                  <a:txBody>
                    <a:bodyPr/>
                    <a:lstStyle/>
                    <a:p>
                      <a:r>
                        <a:rPr lang="en-IN" sz="2000"/>
                        <a:t>Khan et al.</a:t>
                      </a:r>
                      <a:endParaRPr lang="en-IN" sz="2000" dirty="0">
                        <a:latin typeface="Times New Roman" panose="02020603050405020304" pitchFamily="18" charset="0"/>
                        <a:cs typeface="Times New Roman" panose="02020603050405020304" pitchFamily="18" charset="0"/>
                      </a:endParaRPr>
                    </a:p>
                  </a:txBody>
                  <a:tcPr marL="25008" marR="25008" marT="12504" marB="12504" anchor="ctr"/>
                </a:tc>
                <a:tc>
                  <a:txBody>
                    <a:bodyPr/>
                    <a:lstStyle/>
                    <a:p>
                      <a:r>
                        <a:rPr lang="en-IN" sz="2000"/>
                        <a:t>2022</a:t>
                      </a:r>
                      <a:endParaRPr lang="en-IN" sz="2000" dirty="0">
                        <a:latin typeface="Times New Roman" panose="02020603050405020304" pitchFamily="18" charset="0"/>
                        <a:cs typeface="Times New Roman" panose="02020603050405020304" pitchFamily="18" charset="0"/>
                      </a:endParaRPr>
                    </a:p>
                  </a:txBody>
                  <a:tcPr marL="25008" marR="25008" marT="12504" marB="12504" anchor="ctr"/>
                </a:tc>
                <a:tc>
                  <a:txBody>
                    <a:bodyPr/>
                    <a:lstStyle/>
                    <a:p>
                      <a:r>
                        <a:rPr lang="en-US" sz="2000"/>
                        <a:t>Hybrid approach using machine learning with ultrasound image features</a:t>
                      </a:r>
                      <a:endParaRPr lang="en-US" sz="2000" dirty="0">
                        <a:latin typeface="Times New Roman" panose="02020603050405020304" pitchFamily="18" charset="0"/>
                        <a:cs typeface="Times New Roman" panose="02020603050405020304" pitchFamily="18" charset="0"/>
                      </a:endParaRPr>
                    </a:p>
                  </a:txBody>
                  <a:tcPr marL="25008" marR="25008" marT="12504" marB="12504" anchor="ctr"/>
                </a:tc>
                <a:tc>
                  <a:txBody>
                    <a:bodyPr/>
                    <a:lstStyle/>
                    <a:p>
                      <a:r>
                        <a:rPr lang="en-IN" sz="2000"/>
                        <a:t>150 ultrasound images</a:t>
                      </a:r>
                      <a:endParaRPr lang="en-IN" sz="2000" dirty="0">
                        <a:latin typeface="Times New Roman" panose="02020603050405020304" pitchFamily="18" charset="0"/>
                        <a:cs typeface="Times New Roman" panose="02020603050405020304" pitchFamily="18" charset="0"/>
                      </a:endParaRPr>
                    </a:p>
                  </a:txBody>
                  <a:tcPr marL="25008" marR="25008" marT="12504" marB="12504" anchor="ctr"/>
                </a:tc>
                <a:tc>
                  <a:txBody>
                    <a:bodyPr/>
                    <a:lstStyle/>
                    <a:p>
                      <a:r>
                        <a:rPr lang="en-IN" sz="2000" dirty="0"/>
                        <a:t>92.8% accuracy</a:t>
                      </a:r>
                      <a:endParaRPr lang="en-IN" sz="2000" dirty="0">
                        <a:latin typeface="Times New Roman" panose="02020603050405020304" pitchFamily="18" charset="0"/>
                        <a:cs typeface="Times New Roman" panose="02020603050405020304" pitchFamily="18" charset="0"/>
                      </a:endParaRPr>
                    </a:p>
                  </a:txBody>
                  <a:tcPr marL="25008" marR="25008" marT="12504" marB="12504" anchor="ctr"/>
                </a:tc>
                <a:extLst>
                  <a:ext uri="{0D108BD9-81ED-4DB2-BD59-A6C34878D82A}">
                    <a16:rowId xmlns:a16="http://schemas.microsoft.com/office/drawing/2014/main" val="1908763789"/>
                  </a:ext>
                </a:extLst>
              </a:tr>
              <a:tr h="938184">
                <a:tc>
                  <a:txBody>
                    <a:bodyPr/>
                    <a:lstStyle/>
                    <a:p>
                      <a:r>
                        <a:rPr lang="en-IN" sz="2000"/>
                        <a:t>Devi et al.</a:t>
                      </a:r>
                      <a:endParaRPr lang="en-IN" sz="2000">
                        <a:latin typeface="Times New Roman" panose="02020603050405020304" pitchFamily="18" charset="0"/>
                        <a:cs typeface="Times New Roman" panose="02020603050405020304" pitchFamily="18" charset="0"/>
                      </a:endParaRPr>
                    </a:p>
                  </a:txBody>
                  <a:tcPr marL="25008" marR="25008" marT="12504" marB="12504" anchor="ctr"/>
                </a:tc>
                <a:tc>
                  <a:txBody>
                    <a:bodyPr/>
                    <a:lstStyle/>
                    <a:p>
                      <a:r>
                        <a:rPr lang="en-IN" sz="2000"/>
                        <a:t>2023</a:t>
                      </a:r>
                      <a:endParaRPr lang="en-IN" sz="2000">
                        <a:latin typeface="Times New Roman" panose="02020603050405020304" pitchFamily="18" charset="0"/>
                        <a:cs typeface="Times New Roman" panose="02020603050405020304" pitchFamily="18" charset="0"/>
                      </a:endParaRPr>
                    </a:p>
                  </a:txBody>
                  <a:tcPr marL="25008" marR="25008" marT="12504" marB="12504" anchor="ctr"/>
                </a:tc>
                <a:tc>
                  <a:txBody>
                    <a:bodyPr/>
                    <a:lstStyle/>
                    <a:p>
                      <a:r>
                        <a:rPr lang="en-US" sz="2000"/>
                        <a:t>Deep learning (CNN) for automatic detection and segmentation of ovarian cysts</a:t>
                      </a:r>
                      <a:endParaRPr lang="en-US" sz="2000">
                        <a:latin typeface="Times New Roman" panose="02020603050405020304" pitchFamily="18" charset="0"/>
                        <a:cs typeface="Times New Roman" panose="02020603050405020304" pitchFamily="18" charset="0"/>
                      </a:endParaRPr>
                    </a:p>
                  </a:txBody>
                  <a:tcPr marL="25008" marR="25008" marT="12504" marB="12504" anchor="ctr"/>
                </a:tc>
                <a:tc>
                  <a:txBody>
                    <a:bodyPr/>
                    <a:lstStyle/>
                    <a:p>
                      <a:r>
                        <a:rPr lang="en-IN" sz="2000"/>
                        <a:t>200 ultrasound images</a:t>
                      </a:r>
                      <a:endParaRPr lang="en-IN" sz="2000">
                        <a:latin typeface="Times New Roman" panose="02020603050405020304" pitchFamily="18" charset="0"/>
                        <a:cs typeface="Times New Roman" panose="02020603050405020304" pitchFamily="18" charset="0"/>
                      </a:endParaRPr>
                    </a:p>
                  </a:txBody>
                  <a:tcPr marL="25008" marR="25008" marT="12504" marB="12504" anchor="ctr"/>
                </a:tc>
                <a:tc>
                  <a:txBody>
                    <a:bodyPr/>
                    <a:lstStyle/>
                    <a:p>
                      <a:r>
                        <a:rPr lang="en-IN" sz="2000" dirty="0"/>
                        <a:t>95% accuracy</a:t>
                      </a:r>
                      <a:endParaRPr lang="en-IN" sz="2000" dirty="0">
                        <a:latin typeface="Times New Roman" panose="02020603050405020304" pitchFamily="18" charset="0"/>
                        <a:cs typeface="Times New Roman" panose="02020603050405020304" pitchFamily="18" charset="0"/>
                      </a:endParaRPr>
                    </a:p>
                  </a:txBody>
                  <a:tcPr marL="25008" marR="25008" marT="12504" marB="12504" anchor="ctr"/>
                </a:tc>
                <a:extLst>
                  <a:ext uri="{0D108BD9-81ED-4DB2-BD59-A6C34878D82A}">
                    <a16:rowId xmlns:a16="http://schemas.microsoft.com/office/drawing/2014/main" val="2536321612"/>
                  </a:ext>
                </a:extLst>
              </a:tr>
              <a:tr h="791456">
                <a:tc>
                  <a:txBody>
                    <a:bodyPr/>
                    <a:lstStyle/>
                    <a:p>
                      <a:r>
                        <a:rPr lang="en-IN" sz="2000"/>
                        <a:t>Gupta &amp; Singh</a:t>
                      </a:r>
                      <a:endParaRPr lang="en-IN" sz="2000">
                        <a:latin typeface="Times New Roman" panose="02020603050405020304" pitchFamily="18" charset="0"/>
                        <a:cs typeface="Times New Roman" panose="02020603050405020304" pitchFamily="18" charset="0"/>
                      </a:endParaRPr>
                    </a:p>
                  </a:txBody>
                  <a:tcPr marL="25008" marR="25008" marT="12504" marB="12504" anchor="ctr"/>
                </a:tc>
                <a:tc>
                  <a:txBody>
                    <a:bodyPr/>
                    <a:lstStyle/>
                    <a:p>
                      <a:r>
                        <a:rPr lang="en-IN" sz="2000"/>
                        <a:t>2023</a:t>
                      </a:r>
                      <a:endParaRPr lang="en-IN" sz="2000">
                        <a:latin typeface="Times New Roman" panose="02020603050405020304" pitchFamily="18" charset="0"/>
                        <a:cs typeface="Times New Roman" panose="02020603050405020304" pitchFamily="18" charset="0"/>
                      </a:endParaRPr>
                    </a:p>
                  </a:txBody>
                  <a:tcPr marL="25008" marR="25008" marT="12504" marB="12504" anchor="ctr"/>
                </a:tc>
                <a:tc>
                  <a:txBody>
                    <a:bodyPr/>
                    <a:lstStyle/>
                    <a:p>
                      <a:r>
                        <a:rPr lang="en-US" sz="2000"/>
                        <a:t>Image processing with KNN and CNN for feature extraction and classification</a:t>
                      </a:r>
                      <a:endParaRPr lang="en-US" sz="2000">
                        <a:latin typeface="Times New Roman" panose="02020603050405020304" pitchFamily="18" charset="0"/>
                        <a:cs typeface="Times New Roman" panose="02020603050405020304" pitchFamily="18" charset="0"/>
                      </a:endParaRPr>
                    </a:p>
                  </a:txBody>
                  <a:tcPr marL="25008" marR="25008" marT="12504" marB="12504" anchor="ctr"/>
                </a:tc>
                <a:tc>
                  <a:txBody>
                    <a:bodyPr/>
                    <a:lstStyle/>
                    <a:p>
                      <a:r>
                        <a:rPr lang="en-IN" sz="2000"/>
                        <a:t>120 ultrasound images</a:t>
                      </a:r>
                      <a:endParaRPr lang="en-IN" sz="2000">
                        <a:latin typeface="Times New Roman" panose="02020603050405020304" pitchFamily="18" charset="0"/>
                        <a:cs typeface="Times New Roman" panose="02020603050405020304" pitchFamily="18" charset="0"/>
                      </a:endParaRPr>
                    </a:p>
                  </a:txBody>
                  <a:tcPr marL="25008" marR="25008" marT="12504" marB="12504" anchor="ctr"/>
                </a:tc>
                <a:tc>
                  <a:txBody>
                    <a:bodyPr/>
                    <a:lstStyle/>
                    <a:p>
                      <a:r>
                        <a:rPr lang="en-IN" sz="2000" dirty="0"/>
                        <a:t>93% accuracy</a:t>
                      </a:r>
                      <a:endParaRPr lang="en-IN" sz="2000" dirty="0">
                        <a:latin typeface="Times New Roman" panose="02020603050405020304" pitchFamily="18" charset="0"/>
                        <a:cs typeface="Times New Roman" panose="02020603050405020304" pitchFamily="18" charset="0"/>
                      </a:endParaRPr>
                    </a:p>
                  </a:txBody>
                  <a:tcPr marL="25008" marR="25008" marT="12504" marB="12504" anchor="ctr"/>
                </a:tc>
                <a:extLst>
                  <a:ext uri="{0D108BD9-81ED-4DB2-BD59-A6C34878D82A}">
                    <a16:rowId xmlns:a16="http://schemas.microsoft.com/office/drawing/2014/main" val="60962863"/>
                  </a:ext>
                </a:extLst>
              </a:tr>
              <a:tr h="791456">
                <a:tc>
                  <a:txBody>
                    <a:bodyPr/>
                    <a:lstStyle/>
                    <a:p>
                      <a:r>
                        <a:rPr lang="en-IN" sz="2000"/>
                        <a:t>Pandey &amp; Kumar</a:t>
                      </a:r>
                      <a:endParaRPr lang="en-IN" sz="2000">
                        <a:latin typeface="Times New Roman" panose="02020603050405020304" pitchFamily="18" charset="0"/>
                        <a:cs typeface="Times New Roman" panose="02020603050405020304" pitchFamily="18" charset="0"/>
                      </a:endParaRPr>
                    </a:p>
                  </a:txBody>
                  <a:tcPr marL="25008" marR="25008" marT="12504" marB="12504" anchor="ctr"/>
                </a:tc>
                <a:tc>
                  <a:txBody>
                    <a:bodyPr/>
                    <a:lstStyle/>
                    <a:p>
                      <a:r>
                        <a:rPr lang="en-IN" sz="2000"/>
                        <a:t>2023</a:t>
                      </a:r>
                      <a:endParaRPr lang="en-IN" sz="2000">
                        <a:latin typeface="Times New Roman" panose="02020603050405020304" pitchFamily="18" charset="0"/>
                        <a:cs typeface="Times New Roman" panose="02020603050405020304" pitchFamily="18" charset="0"/>
                      </a:endParaRPr>
                    </a:p>
                  </a:txBody>
                  <a:tcPr marL="25008" marR="25008" marT="12504" marB="12504" anchor="ctr"/>
                </a:tc>
                <a:tc>
                  <a:txBody>
                    <a:bodyPr/>
                    <a:lstStyle/>
                    <a:p>
                      <a:r>
                        <a:rPr lang="en-US" sz="2000" dirty="0"/>
                        <a:t>Transfer learning with ResNet-50 for detecting ovarian abnormalities</a:t>
                      </a:r>
                      <a:endParaRPr lang="en-US" sz="2000" dirty="0">
                        <a:latin typeface="Times New Roman" panose="02020603050405020304" pitchFamily="18" charset="0"/>
                        <a:cs typeface="Times New Roman" panose="02020603050405020304" pitchFamily="18" charset="0"/>
                      </a:endParaRPr>
                    </a:p>
                  </a:txBody>
                  <a:tcPr marL="25008" marR="25008" marT="12504" marB="12504" anchor="ctr"/>
                </a:tc>
                <a:tc>
                  <a:txBody>
                    <a:bodyPr/>
                    <a:lstStyle/>
                    <a:p>
                      <a:r>
                        <a:rPr lang="en-IN" sz="2000"/>
                        <a:t>180 ultrasound images</a:t>
                      </a:r>
                      <a:endParaRPr lang="en-IN" sz="2000">
                        <a:latin typeface="Times New Roman" panose="02020603050405020304" pitchFamily="18" charset="0"/>
                        <a:cs typeface="Times New Roman" panose="02020603050405020304" pitchFamily="18" charset="0"/>
                      </a:endParaRPr>
                    </a:p>
                  </a:txBody>
                  <a:tcPr marL="25008" marR="25008" marT="12504" marB="12504" anchor="ctr"/>
                </a:tc>
                <a:tc>
                  <a:txBody>
                    <a:bodyPr/>
                    <a:lstStyle/>
                    <a:p>
                      <a:r>
                        <a:rPr lang="en-IN" sz="2000" dirty="0"/>
                        <a:t>96% accuracy</a:t>
                      </a:r>
                      <a:endParaRPr lang="en-IN" sz="2000" dirty="0">
                        <a:latin typeface="Times New Roman" panose="02020603050405020304" pitchFamily="18" charset="0"/>
                        <a:cs typeface="Times New Roman" panose="02020603050405020304" pitchFamily="18" charset="0"/>
                      </a:endParaRPr>
                    </a:p>
                  </a:txBody>
                  <a:tcPr marL="25008" marR="25008" marT="12504" marB="12504" anchor="ctr"/>
                </a:tc>
                <a:extLst>
                  <a:ext uri="{0D108BD9-81ED-4DB2-BD59-A6C34878D82A}">
                    <a16:rowId xmlns:a16="http://schemas.microsoft.com/office/drawing/2014/main" val="568061931"/>
                  </a:ext>
                </a:extLst>
              </a:tr>
              <a:tr h="1051718">
                <a:tc>
                  <a:txBody>
                    <a:bodyPr/>
                    <a:lstStyle/>
                    <a:p>
                      <a:r>
                        <a:rPr lang="en-IN" sz="2000" dirty="0"/>
                        <a:t>Fatima et al.</a:t>
                      </a:r>
                      <a:endParaRPr lang="en-IN" sz="2000" dirty="0">
                        <a:latin typeface="Times New Roman" panose="02020603050405020304" pitchFamily="18" charset="0"/>
                        <a:cs typeface="Times New Roman" panose="02020603050405020304" pitchFamily="18" charset="0"/>
                      </a:endParaRPr>
                    </a:p>
                  </a:txBody>
                  <a:tcPr marL="25008" marR="25008" marT="12504" marB="12504" anchor="ctr"/>
                </a:tc>
                <a:tc>
                  <a:txBody>
                    <a:bodyPr/>
                    <a:lstStyle/>
                    <a:p>
                      <a:r>
                        <a:rPr lang="en-IN" sz="2000" dirty="0"/>
                        <a:t>2022</a:t>
                      </a:r>
                      <a:endParaRPr lang="en-IN" sz="2000" dirty="0">
                        <a:latin typeface="Times New Roman" panose="02020603050405020304" pitchFamily="18" charset="0"/>
                        <a:cs typeface="Times New Roman" panose="02020603050405020304" pitchFamily="18" charset="0"/>
                      </a:endParaRPr>
                    </a:p>
                  </a:txBody>
                  <a:tcPr marL="25008" marR="25008" marT="12504" marB="12504" anchor="ctr"/>
                </a:tc>
                <a:tc>
                  <a:txBody>
                    <a:bodyPr/>
                    <a:lstStyle/>
                    <a:p>
                      <a:r>
                        <a:rPr lang="en-US" sz="2000" dirty="0"/>
                        <a:t>Automated PCOS detection using Random Forests and ultrasound image features</a:t>
                      </a:r>
                      <a:endParaRPr lang="en-US" sz="2000" dirty="0">
                        <a:latin typeface="Times New Roman" panose="02020603050405020304" pitchFamily="18" charset="0"/>
                        <a:cs typeface="Times New Roman" panose="02020603050405020304" pitchFamily="18" charset="0"/>
                      </a:endParaRPr>
                    </a:p>
                  </a:txBody>
                  <a:tcPr marL="25008" marR="25008" marT="12504" marB="12504" anchor="ctr"/>
                </a:tc>
                <a:tc>
                  <a:txBody>
                    <a:bodyPr/>
                    <a:lstStyle/>
                    <a:p>
                      <a:r>
                        <a:rPr lang="en-IN" sz="2000" dirty="0"/>
                        <a:t>130 ultrasound images</a:t>
                      </a:r>
                      <a:endParaRPr lang="en-IN" sz="2000" dirty="0">
                        <a:latin typeface="Times New Roman" panose="02020603050405020304" pitchFamily="18" charset="0"/>
                        <a:cs typeface="Times New Roman" panose="02020603050405020304" pitchFamily="18" charset="0"/>
                      </a:endParaRPr>
                    </a:p>
                  </a:txBody>
                  <a:tcPr marL="25008" marR="25008" marT="12504" marB="12504" anchor="ctr"/>
                </a:tc>
                <a:tc>
                  <a:txBody>
                    <a:bodyPr/>
                    <a:lstStyle/>
                    <a:p>
                      <a:r>
                        <a:rPr lang="en-IN" sz="2000" dirty="0"/>
                        <a:t>91.5% accuracy</a:t>
                      </a:r>
                      <a:endParaRPr lang="en-IN" sz="2000" dirty="0">
                        <a:latin typeface="Times New Roman" panose="02020603050405020304" pitchFamily="18" charset="0"/>
                        <a:cs typeface="Times New Roman" panose="02020603050405020304" pitchFamily="18" charset="0"/>
                      </a:endParaRPr>
                    </a:p>
                  </a:txBody>
                  <a:tcPr marL="25008" marR="25008" marT="12504" marB="12504" anchor="ctr"/>
                </a:tc>
                <a:extLst>
                  <a:ext uri="{0D108BD9-81ED-4DB2-BD59-A6C34878D82A}">
                    <a16:rowId xmlns:a16="http://schemas.microsoft.com/office/drawing/2014/main" val="2281064750"/>
                  </a:ext>
                </a:extLst>
              </a:tr>
            </a:tbl>
          </a:graphicData>
        </a:graphic>
      </p:graphicFrame>
    </p:spTree>
    <p:extLst>
      <p:ext uri="{BB962C8B-B14F-4D97-AF65-F5344CB8AC3E}">
        <p14:creationId xmlns:p14="http://schemas.microsoft.com/office/powerpoint/2010/main" val="678852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9675DA-0625-7421-2B6A-6022009580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45BD0B-163A-8C3C-1006-3B2435389FA1}"/>
              </a:ext>
            </a:extLst>
          </p:cNvPr>
          <p:cNvSpPr>
            <a:spLocks noGrp="1"/>
          </p:cNvSpPr>
          <p:nvPr>
            <p:ph type="title"/>
          </p:nvPr>
        </p:nvSpPr>
        <p:spPr>
          <a:xfrm>
            <a:off x="838200" y="544234"/>
            <a:ext cx="10515600" cy="520995"/>
          </a:xfrm>
        </p:spPr>
        <p:txBody>
          <a:bodyPr>
            <a:normAutofit/>
          </a:bodyPr>
          <a:lstStyle/>
          <a:p>
            <a:pPr algn="ctr"/>
            <a:r>
              <a:rPr lang="en-IN" sz="3000" b="1" i="0" u="none" strike="noStrike" baseline="0" dirty="0">
                <a:solidFill>
                  <a:srgbClr val="C00000"/>
                </a:solidFill>
                <a:latin typeface="Rockwell" panose="02060603020205020403" pitchFamily="18" charset="0"/>
              </a:rPr>
              <a:t>DATASET</a:t>
            </a:r>
            <a:endParaRPr lang="en-IN" sz="3000" dirty="0">
              <a:solidFill>
                <a:srgbClr val="C00000"/>
              </a:solidFill>
            </a:endParaRPr>
          </a:p>
        </p:txBody>
      </p:sp>
      <p:sp>
        <p:nvSpPr>
          <p:cNvPr id="4" name="Google Shape;380;p39">
            <a:extLst>
              <a:ext uri="{FF2B5EF4-FFF2-40B4-BE49-F238E27FC236}">
                <a16:creationId xmlns:a16="http://schemas.microsoft.com/office/drawing/2014/main" id="{ABFA088D-BFD1-B3FF-0B57-99208B11C55E}"/>
              </a:ext>
            </a:extLst>
          </p:cNvPr>
          <p:cNvSpPr txBox="1">
            <a:spLocks/>
          </p:cNvSpPr>
          <p:nvPr/>
        </p:nvSpPr>
        <p:spPr>
          <a:xfrm>
            <a:off x="9140870" y="1634501"/>
            <a:ext cx="3051130" cy="1024500"/>
          </a:xfrm>
          <a:prstGeom prst="rect">
            <a:avLst/>
          </a:prstGeom>
          <a:solidFill>
            <a:schemeClr val="bg1">
              <a:lumMod val="90000"/>
            </a:schemeClr>
          </a:solidFill>
        </p:spPr>
        <p:txBody>
          <a:bodyPr spcFirstLastPara="1" vert="horz" wrap="square" lIns="182875" tIns="91425" rIns="18287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 sz="4900" dirty="0">
                <a:solidFill>
                  <a:srgbClr val="C00000"/>
                </a:solidFill>
                <a:latin typeface="Rockwell" panose="02060603020205020403" pitchFamily="18" charset="0"/>
              </a:rPr>
              <a:t>3,856</a:t>
            </a:r>
          </a:p>
        </p:txBody>
      </p:sp>
      <p:sp>
        <p:nvSpPr>
          <p:cNvPr id="7" name="Google Shape;380;p39">
            <a:extLst>
              <a:ext uri="{FF2B5EF4-FFF2-40B4-BE49-F238E27FC236}">
                <a16:creationId xmlns:a16="http://schemas.microsoft.com/office/drawing/2014/main" id="{A96603A1-8BA3-0203-0F18-FB81284B9998}"/>
              </a:ext>
            </a:extLst>
          </p:cNvPr>
          <p:cNvSpPr txBox="1">
            <a:spLocks/>
          </p:cNvSpPr>
          <p:nvPr/>
        </p:nvSpPr>
        <p:spPr>
          <a:xfrm>
            <a:off x="9140870" y="2947972"/>
            <a:ext cx="3051130" cy="1024500"/>
          </a:xfrm>
          <a:prstGeom prst="rect">
            <a:avLst/>
          </a:prstGeom>
          <a:solidFill>
            <a:schemeClr val="bg1">
              <a:lumMod val="90000"/>
            </a:schemeClr>
          </a:solidFill>
          <a:ln>
            <a:noFill/>
          </a:ln>
        </p:spPr>
        <p:txBody>
          <a:bodyPr spcFirstLastPara="1" wrap="square" lIns="182875" tIns="91425" rIns="182875" bIns="91425" anchor="ctr" anchorCtr="0">
            <a:noAutofit/>
          </a:bodyPr>
          <a:lstStyle>
            <a:defPPr marR="0" lvl="0" algn="l" rtl="0">
              <a:lnSpc>
                <a:spcPct val="100000"/>
              </a:lnSpc>
              <a:spcBef>
                <a:spcPts val="0"/>
              </a:spcBef>
              <a:spcAft>
                <a:spcPts val="0"/>
              </a:spcAft>
            </a:defPPr>
            <a:lvl1pPr marL="0" marR="0" lvl="0" indent="0" algn="l" rtl="0">
              <a:lnSpc>
                <a:spcPct val="115000"/>
              </a:lnSpc>
              <a:spcBef>
                <a:spcPts val="0"/>
              </a:spcBef>
              <a:spcAft>
                <a:spcPts val="0"/>
              </a:spcAft>
              <a:buClr>
                <a:schemeClr val="dk1"/>
              </a:buClr>
              <a:buSzPts val="9600"/>
              <a:buFont typeface="Figtree Black"/>
              <a:buNone/>
              <a:defRPr sz="4900" b="0" i="0" u="none" strike="noStrike" cap="none">
                <a:solidFill>
                  <a:schemeClr val="lt1"/>
                </a:solidFill>
                <a:latin typeface="Figtree Black"/>
                <a:ea typeface="Figtree Black"/>
                <a:cs typeface="Figtree Black"/>
                <a:sym typeface="Figtree Black"/>
              </a:defRPr>
            </a:lvl1pPr>
            <a:lvl2pPr marR="0" lvl="1" algn="ctr" rtl="0">
              <a:lnSpc>
                <a:spcPct val="100000"/>
              </a:lnSpc>
              <a:spcBef>
                <a:spcPts val="0"/>
              </a:spcBef>
              <a:spcAft>
                <a:spcPts val="0"/>
              </a:spcAft>
              <a:buClr>
                <a:schemeClr val="dk1"/>
              </a:buClr>
              <a:buSzPts val="9600"/>
              <a:buFont typeface="Figtree Black"/>
              <a:buNone/>
              <a:defRPr sz="9600" b="0" i="0" u="none" strike="noStrike" cap="none">
                <a:solidFill>
                  <a:schemeClr val="dk1"/>
                </a:solidFill>
                <a:latin typeface="Figtree Black"/>
                <a:ea typeface="Figtree Black"/>
                <a:cs typeface="Figtree Black"/>
                <a:sym typeface="Figtree Black"/>
              </a:defRPr>
            </a:lvl2pPr>
            <a:lvl3pPr marR="0" lvl="2" algn="ctr" rtl="0">
              <a:lnSpc>
                <a:spcPct val="100000"/>
              </a:lnSpc>
              <a:spcBef>
                <a:spcPts val="0"/>
              </a:spcBef>
              <a:spcAft>
                <a:spcPts val="0"/>
              </a:spcAft>
              <a:buClr>
                <a:schemeClr val="dk1"/>
              </a:buClr>
              <a:buSzPts val="9600"/>
              <a:buFont typeface="Figtree Black"/>
              <a:buNone/>
              <a:defRPr sz="9600" b="0" i="0" u="none" strike="noStrike" cap="none">
                <a:solidFill>
                  <a:schemeClr val="dk1"/>
                </a:solidFill>
                <a:latin typeface="Figtree Black"/>
                <a:ea typeface="Figtree Black"/>
                <a:cs typeface="Figtree Black"/>
                <a:sym typeface="Figtree Black"/>
              </a:defRPr>
            </a:lvl3pPr>
            <a:lvl4pPr marR="0" lvl="3" algn="ctr" rtl="0">
              <a:lnSpc>
                <a:spcPct val="100000"/>
              </a:lnSpc>
              <a:spcBef>
                <a:spcPts val="0"/>
              </a:spcBef>
              <a:spcAft>
                <a:spcPts val="0"/>
              </a:spcAft>
              <a:buClr>
                <a:schemeClr val="dk1"/>
              </a:buClr>
              <a:buSzPts val="9600"/>
              <a:buFont typeface="Figtree Black"/>
              <a:buNone/>
              <a:defRPr sz="9600" b="0" i="0" u="none" strike="noStrike" cap="none">
                <a:solidFill>
                  <a:schemeClr val="dk1"/>
                </a:solidFill>
                <a:latin typeface="Figtree Black"/>
                <a:ea typeface="Figtree Black"/>
                <a:cs typeface="Figtree Black"/>
                <a:sym typeface="Figtree Black"/>
              </a:defRPr>
            </a:lvl4pPr>
            <a:lvl5pPr marR="0" lvl="4" algn="ctr" rtl="0">
              <a:lnSpc>
                <a:spcPct val="100000"/>
              </a:lnSpc>
              <a:spcBef>
                <a:spcPts val="0"/>
              </a:spcBef>
              <a:spcAft>
                <a:spcPts val="0"/>
              </a:spcAft>
              <a:buClr>
                <a:schemeClr val="dk1"/>
              </a:buClr>
              <a:buSzPts val="9600"/>
              <a:buFont typeface="Figtree Black"/>
              <a:buNone/>
              <a:defRPr sz="9600" b="0" i="0" u="none" strike="noStrike" cap="none">
                <a:solidFill>
                  <a:schemeClr val="dk1"/>
                </a:solidFill>
                <a:latin typeface="Figtree Black"/>
                <a:ea typeface="Figtree Black"/>
                <a:cs typeface="Figtree Black"/>
                <a:sym typeface="Figtree Black"/>
              </a:defRPr>
            </a:lvl5pPr>
            <a:lvl6pPr marR="0" lvl="5" algn="ctr" rtl="0">
              <a:lnSpc>
                <a:spcPct val="100000"/>
              </a:lnSpc>
              <a:spcBef>
                <a:spcPts val="0"/>
              </a:spcBef>
              <a:spcAft>
                <a:spcPts val="0"/>
              </a:spcAft>
              <a:buClr>
                <a:schemeClr val="dk1"/>
              </a:buClr>
              <a:buSzPts val="9600"/>
              <a:buFont typeface="Figtree Black"/>
              <a:buNone/>
              <a:defRPr sz="9600" b="0" i="0" u="none" strike="noStrike" cap="none">
                <a:solidFill>
                  <a:schemeClr val="dk1"/>
                </a:solidFill>
                <a:latin typeface="Figtree Black"/>
                <a:ea typeface="Figtree Black"/>
                <a:cs typeface="Figtree Black"/>
                <a:sym typeface="Figtree Black"/>
              </a:defRPr>
            </a:lvl6pPr>
            <a:lvl7pPr marR="0" lvl="6" algn="ctr" rtl="0">
              <a:lnSpc>
                <a:spcPct val="100000"/>
              </a:lnSpc>
              <a:spcBef>
                <a:spcPts val="0"/>
              </a:spcBef>
              <a:spcAft>
                <a:spcPts val="0"/>
              </a:spcAft>
              <a:buClr>
                <a:schemeClr val="dk1"/>
              </a:buClr>
              <a:buSzPts val="9600"/>
              <a:buFont typeface="Figtree Black"/>
              <a:buNone/>
              <a:defRPr sz="9600" b="0" i="0" u="none" strike="noStrike" cap="none">
                <a:solidFill>
                  <a:schemeClr val="dk1"/>
                </a:solidFill>
                <a:latin typeface="Figtree Black"/>
                <a:ea typeface="Figtree Black"/>
                <a:cs typeface="Figtree Black"/>
                <a:sym typeface="Figtree Black"/>
              </a:defRPr>
            </a:lvl7pPr>
            <a:lvl8pPr marR="0" lvl="7" algn="ctr" rtl="0">
              <a:lnSpc>
                <a:spcPct val="100000"/>
              </a:lnSpc>
              <a:spcBef>
                <a:spcPts val="0"/>
              </a:spcBef>
              <a:spcAft>
                <a:spcPts val="0"/>
              </a:spcAft>
              <a:buClr>
                <a:schemeClr val="dk1"/>
              </a:buClr>
              <a:buSzPts val="9600"/>
              <a:buFont typeface="Figtree Black"/>
              <a:buNone/>
              <a:defRPr sz="9600" b="0" i="0" u="none" strike="noStrike" cap="none">
                <a:solidFill>
                  <a:schemeClr val="dk1"/>
                </a:solidFill>
                <a:latin typeface="Figtree Black"/>
                <a:ea typeface="Figtree Black"/>
                <a:cs typeface="Figtree Black"/>
                <a:sym typeface="Figtree Black"/>
              </a:defRPr>
            </a:lvl8pPr>
            <a:lvl9pPr marR="0" lvl="8" algn="ctr" rtl="0">
              <a:lnSpc>
                <a:spcPct val="100000"/>
              </a:lnSpc>
              <a:spcBef>
                <a:spcPts val="0"/>
              </a:spcBef>
              <a:spcAft>
                <a:spcPts val="0"/>
              </a:spcAft>
              <a:buClr>
                <a:schemeClr val="dk1"/>
              </a:buClr>
              <a:buSzPts val="9600"/>
              <a:buFont typeface="Figtree Black"/>
              <a:buNone/>
              <a:defRPr sz="9600" b="0" i="0" u="none" strike="noStrike" cap="none">
                <a:solidFill>
                  <a:schemeClr val="dk1"/>
                </a:solidFill>
                <a:latin typeface="Figtree Black"/>
                <a:ea typeface="Figtree Black"/>
                <a:cs typeface="Figtree Black"/>
                <a:sym typeface="Figtree Black"/>
              </a:defRPr>
            </a:lvl9pPr>
          </a:lstStyle>
          <a:p>
            <a:r>
              <a:rPr lang="en" dirty="0">
                <a:solidFill>
                  <a:srgbClr val="C00000"/>
                </a:solidFill>
                <a:latin typeface="Rockwell" panose="02060603020205020403" pitchFamily="18" charset="0"/>
              </a:rPr>
              <a:t>1,932</a:t>
            </a:r>
          </a:p>
        </p:txBody>
      </p:sp>
      <p:sp>
        <p:nvSpPr>
          <p:cNvPr id="8" name="Google Shape;380;p39">
            <a:extLst>
              <a:ext uri="{FF2B5EF4-FFF2-40B4-BE49-F238E27FC236}">
                <a16:creationId xmlns:a16="http://schemas.microsoft.com/office/drawing/2014/main" id="{3D283070-D0F2-2C71-6C4B-01165247FA35}"/>
              </a:ext>
            </a:extLst>
          </p:cNvPr>
          <p:cNvSpPr txBox="1">
            <a:spLocks/>
          </p:cNvSpPr>
          <p:nvPr/>
        </p:nvSpPr>
        <p:spPr>
          <a:xfrm>
            <a:off x="9140870" y="4261443"/>
            <a:ext cx="3051130" cy="1024500"/>
          </a:xfrm>
          <a:prstGeom prst="rect">
            <a:avLst/>
          </a:prstGeom>
          <a:solidFill>
            <a:schemeClr val="bg1">
              <a:lumMod val="90000"/>
            </a:schemeClr>
          </a:solidFill>
          <a:ln>
            <a:noFill/>
          </a:ln>
        </p:spPr>
        <p:txBody>
          <a:bodyPr spcFirstLastPara="1" wrap="square" lIns="182875" tIns="91425" rIns="182875" bIns="91425" anchor="ctr" anchorCtr="0">
            <a:noAutofit/>
          </a:bodyPr>
          <a:lstStyle>
            <a:defPPr marR="0" lvl="0" algn="l" rtl="0">
              <a:lnSpc>
                <a:spcPct val="100000"/>
              </a:lnSpc>
              <a:spcBef>
                <a:spcPts val="0"/>
              </a:spcBef>
              <a:spcAft>
                <a:spcPts val="0"/>
              </a:spcAft>
            </a:defPPr>
            <a:lvl1pPr marL="0" marR="0" lvl="0" indent="0" algn="l" rtl="0">
              <a:lnSpc>
                <a:spcPct val="115000"/>
              </a:lnSpc>
              <a:spcBef>
                <a:spcPts val="0"/>
              </a:spcBef>
              <a:spcAft>
                <a:spcPts val="0"/>
              </a:spcAft>
              <a:buClr>
                <a:schemeClr val="dk1"/>
              </a:buClr>
              <a:buSzPts val="9600"/>
              <a:buFont typeface="Figtree Black"/>
              <a:buNone/>
              <a:defRPr sz="4900" b="0" i="0" u="none" strike="noStrike" cap="none">
                <a:solidFill>
                  <a:schemeClr val="lt1"/>
                </a:solidFill>
                <a:latin typeface="Figtree Black"/>
                <a:ea typeface="Figtree Black"/>
                <a:cs typeface="Figtree Black"/>
                <a:sym typeface="Figtree Black"/>
              </a:defRPr>
            </a:lvl1pPr>
            <a:lvl2pPr marR="0" lvl="1" algn="ctr" rtl="0">
              <a:lnSpc>
                <a:spcPct val="100000"/>
              </a:lnSpc>
              <a:spcBef>
                <a:spcPts val="0"/>
              </a:spcBef>
              <a:spcAft>
                <a:spcPts val="0"/>
              </a:spcAft>
              <a:buClr>
                <a:schemeClr val="dk1"/>
              </a:buClr>
              <a:buSzPts val="9600"/>
              <a:buFont typeface="Figtree Black"/>
              <a:buNone/>
              <a:defRPr sz="9600" b="0" i="0" u="none" strike="noStrike" cap="none">
                <a:solidFill>
                  <a:schemeClr val="dk1"/>
                </a:solidFill>
                <a:latin typeface="Figtree Black"/>
                <a:ea typeface="Figtree Black"/>
                <a:cs typeface="Figtree Black"/>
                <a:sym typeface="Figtree Black"/>
              </a:defRPr>
            </a:lvl2pPr>
            <a:lvl3pPr marR="0" lvl="2" algn="ctr" rtl="0">
              <a:lnSpc>
                <a:spcPct val="100000"/>
              </a:lnSpc>
              <a:spcBef>
                <a:spcPts val="0"/>
              </a:spcBef>
              <a:spcAft>
                <a:spcPts val="0"/>
              </a:spcAft>
              <a:buClr>
                <a:schemeClr val="dk1"/>
              </a:buClr>
              <a:buSzPts val="9600"/>
              <a:buFont typeface="Figtree Black"/>
              <a:buNone/>
              <a:defRPr sz="9600" b="0" i="0" u="none" strike="noStrike" cap="none">
                <a:solidFill>
                  <a:schemeClr val="dk1"/>
                </a:solidFill>
                <a:latin typeface="Figtree Black"/>
                <a:ea typeface="Figtree Black"/>
                <a:cs typeface="Figtree Black"/>
                <a:sym typeface="Figtree Black"/>
              </a:defRPr>
            </a:lvl3pPr>
            <a:lvl4pPr marR="0" lvl="3" algn="ctr" rtl="0">
              <a:lnSpc>
                <a:spcPct val="100000"/>
              </a:lnSpc>
              <a:spcBef>
                <a:spcPts val="0"/>
              </a:spcBef>
              <a:spcAft>
                <a:spcPts val="0"/>
              </a:spcAft>
              <a:buClr>
                <a:schemeClr val="dk1"/>
              </a:buClr>
              <a:buSzPts val="9600"/>
              <a:buFont typeface="Figtree Black"/>
              <a:buNone/>
              <a:defRPr sz="9600" b="0" i="0" u="none" strike="noStrike" cap="none">
                <a:solidFill>
                  <a:schemeClr val="dk1"/>
                </a:solidFill>
                <a:latin typeface="Figtree Black"/>
                <a:ea typeface="Figtree Black"/>
                <a:cs typeface="Figtree Black"/>
                <a:sym typeface="Figtree Black"/>
              </a:defRPr>
            </a:lvl4pPr>
            <a:lvl5pPr marR="0" lvl="4" algn="ctr" rtl="0">
              <a:lnSpc>
                <a:spcPct val="100000"/>
              </a:lnSpc>
              <a:spcBef>
                <a:spcPts val="0"/>
              </a:spcBef>
              <a:spcAft>
                <a:spcPts val="0"/>
              </a:spcAft>
              <a:buClr>
                <a:schemeClr val="dk1"/>
              </a:buClr>
              <a:buSzPts val="9600"/>
              <a:buFont typeface="Figtree Black"/>
              <a:buNone/>
              <a:defRPr sz="9600" b="0" i="0" u="none" strike="noStrike" cap="none">
                <a:solidFill>
                  <a:schemeClr val="dk1"/>
                </a:solidFill>
                <a:latin typeface="Figtree Black"/>
                <a:ea typeface="Figtree Black"/>
                <a:cs typeface="Figtree Black"/>
                <a:sym typeface="Figtree Black"/>
              </a:defRPr>
            </a:lvl5pPr>
            <a:lvl6pPr marR="0" lvl="5" algn="ctr" rtl="0">
              <a:lnSpc>
                <a:spcPct val="100000"/>
              </a:lnSpc>
              <a:spcBef>
                <a:spcPts val="0"/>
              </a:spcBef>
              <a:spcAft>
                <a:spcPts val="0"/>
              </a:spcAft>
              <a:buClr>
                <a:schemeClr val="dk1"/>
              </a:buClr>
              <a:buSzPts val="9600"/>
              <a:buFont typeface="Figtree Black"/>
              <a:buNone/>
              <a:defRPr sz="9600" b="0" i="0" u="none" strike="noStrike" cap="none">
                <a:solidFill>
                  <a:schemeClr val="dk1"/>
                </a:solidFill>
                <a:latin typeface="Figtree Black"/>
                <a:ea typeface="Figtree Black"/>
                <a:cs typeface="Figtree Black"/>
                <a:sym typeface="Figtree Black"/>
              </a:defRPr>
            </a:lvl6pPr>
            <a:lvl7pPr marR="0" lvl="6" algn="ctr" rtl="0">
              <a:lnSpc>
                <a:spcPct val="100000"/>
              </a:lnSpc>
              <a:spcBef>
                <a:spcPts val="0"/>
              </a:spcBef>
              <a:spcAft>
                <a:spcPts val="0"/>
              </a:spcAft>
              <a:buClr>
                <a:schemeClr val="dk1"/>
              </a:buClr>
              <a:buSzPts val="9600"/>
              <a:buFont typeface="Figtree Black"/>
              <a:buNone/>
              <a:defRPr sz="9600" b="0" i="0" u="none" strike="noStrike" cap="none">
                <a:solidFill>
                  <a:schemeClr val="dk1"/>
                </a:solidFill>
                <a:latin typeface="Figtree Black"/>
                <a:ea typeface="Figtree Black"/>
                <a:cs typeface="Figtree Black"/>
                <a:sym typeface="Figtree Black"/>
              </a:defRPr>
            </a:lvl7pPr>
            <a:lvl8pPr marR="0" lvl="7" algn="ctr" rtl="0">
              <a:lnSpc>
                <a:spcPct val="100000"/>
              </a:lnSpc>
              <a:spcBef>
                <a:spcPts val="0"/>
              </a:spcBef>
              <a:spcAft>
                <a:spcPts val="0"/>
              </a:spcAft>
              <a:buClr>
                <a:schemeClr val="dk1"/>
              </a:buClr>
              <a:buSzPts val="9600"/>
              <a:buFont typeface="Figtree Black"/>
              <a:buNone/>
              <a:defRPr sz="9600" b="0" i="0" u="none" strike="noStrike" cap="none">
                <a:solidFill>
                  <a:schemeClr val="dk1"/>
                </a:solidFill>
                <a:latin typeface="Figtree Black"/>
                <a:ea typeface="Figtree Black"/>
                <a:cs typeface="Figtree Black"/>
                <a:sym typeface="Figtree Black"/>
              </a:defRPr>
            </a:lvl8pPr>
            <a:lvl9pPr marR="0" lvl="8" algn="ctr" rtl="0">
              <a:lnSpc>
                <a:spcPct val="100000"/>
              </a:lnSpc>
              <a:spcBef>
                <a:spcPts val="0"/>
              </a:spcBef>
              <a:spcAft>
                <a:spcPts val="0"/>
              </a:spcAft>
              <a:buClr>
                <a:schemeClr val="dk1"/>
              </a:buClr>
              <a:buSzPts val="9600"/>
              <a:buFont typeface="Figtree Black"/>
              <a:buNone/>
              <a:defRPr sz="9600" b="0" i="0" u="none" strike="noStrike" cap="none">
                <a:solidFill>
                  <a:schemeClr val="dk1"/>
                </a:solidFill>
                <a:latin typeface="Figtree Black"/>
                <a:ea typeface="Figtree Black"/>
                <a:cs typeface="Figtree Black"/>
                <a:sym typeface="Figtree Black"/>
              </a:defRPr>
            </a:lvl9pPr>
          </a:lstStyle>
          <a:p>
            <a:r>
              <a:rPr lang="en" dirty="0">
                <a:solidFill>
                  <a:srgbClr val="C00000"/>
                </a:solidFill>
                <a:latin typeface="Rockwell" panose="02060603020205020403" pitchFamily="18" charset="0"/>
              </a:rPr>
              <a:t>1,924</a:t>
            </a:r>
          </a:p>
        </p:txBody>
      </p:sp>
      <p:pic>
        <p:nvPicPr>
          <p:cNvPr id="9" name="Picture 8">
            <a:extLst>
              <a:ext uri="{FF2B5EF4-FFF2-40B4-BE49-F238E27FC236}">
                <a16:creationId xmlns:a16="http://schemas.microsoft.com/office/drawing/2014/main" id="{F45F18FE-C923-5717-803B-E280CB9D266E}"/>
              </a:ext>
            </a:extLst>
          </p:cNvPr>
          <p:cNvPicPr>
            <a:picLocks noChangeAspect="1"/>
          </p:cNvPicPr>
          <p:nvPr/>
        </p:nvPicPr>
        <p:blipFill>
          <a:blip r:embed="rId2"/>
          <a:stretch>
            <a:fillRect/>
          </a:stretch>
        </p:blipFill>
        <p:spPr>
          <a:xfrm>
            <a:off x="1091041" y="2373924"/>
            <a:ext cx="2396876" cy="2396876"/>
          </a:xfrm>
          <a:prstGeom prst="rect">
            <a:avLst/>
          </a:prstGeom>
        </p:spPr>
      </p:pic>
      <p:pic>
        <p:nvPicPr>
          <p:cNvPr id="10" name="Picture 9">
            <a:extLst>
              <a:ext uri="{FF2B5EF4-FFF2-40B4-BE49-F238E27FC236}">
                <a16:creationId xmlns:a16="http://schemas.microsoft.com/office/drawing/2014/main" id="{EC0CCFE0-DB64-5C62-A7CD-34879290A35F}"/>
              </a:ext>
            </a:extLst>
          </p:cNvPr>
          <p:cNvPicPr>
            <a:picLocks noChangeAspect="1"/>
          </p:cNvPicPr>
          <p:nvPr/>
        </p:nvPicPr>
        <p:blipFill>
          <a:blip r:embed="rId3"/>
          <a:stretch>
            <a:fillRect/>
          </a:stretch>
        </p:blipFill>
        <p:spPr>
          <a:xfrm>
            <a:off x="4795133" y="2511137"/>
            <a:ext cx="3239272" cy="2202705"/>
          </a:xfrm>
          <a:prstGeom prst="rect">
            <a:avLst/>
          </a:prstGeom>
        </p:spPr>
      </p:pic>
      <p:sp>
        <p:nvSpPr>
          <p:cNvPr id="11" name="TextBox 10">
            <a:extLst>
              <a:ext uri="{FF2B5EF4-FFF2-40B4-BE49-F238E27FC236}">
                <a16:creationId xmlns:a16="http://schemas.microsoft.com/office/drawing/2014/main" id="{DD44DA73-F15A-ED95-0E43-1B30ECF80EAE}"/>
              </a:ext>
            </a:extLst>
          </p:cNvPr>
          <p:cNvSpPr txBox="1"/>
          <p:nvPr/>
        </p:nvSpPr>
        <p:spPr>
          <a:xfrm>
            <a:off x="11353800" y="2258019"/>
            <a:ext cx="916120" cy="400110"/>
          </a:xfrm>
          <a:prstGeom prst="rect">
            <a:avLst/>
          </a:prstGeom>
          <a:noFill/>
        </p:spPr>
        <p:txBody>
          <a:bodyPr wrap="square" rtlCol="0">
            <a:spAutoFit/>
          </a:bodyPr>
          <a:lstStyle/>
          <a:p>
            <a:r>
              <a:rPr lang="en-IN" sz="2000" dirty="0">
                <a:solidFill>
                  <a:srgbClr val="C00000"/>
                </a:solidFill>
                <a:latin typeface="Rockwell" panose="02060603020205020403" pitchFamily="18" charset="0"/>
              </a:rPr>
              <a:t>Total</a:t>
            </a:r>
          </a:p>
        </p:txBody>
      </p:sp>
      <p:sp>
        <p:nvSpPr>
          <p:cNvPr id="12" name="TextBox 11">
            <a:extLst>
              <a:ext uri="{FF2B5EF4-FFF2-40B4-BE49-F238E27FC236}">
                <a16:creationId xmlns:a16="http://schemas.microsoft.com/office/drawing/2014/main" id="{043616E4-E6F7-50F6-7CEC-18A0FD35DADF}"/>
              </a:ext>
            </a:extLst>
          </p:cNvPr>
          <p:cNvSpPr txBox="1"/>
          <p:nvPr/>
        </p:nvSpPr>
        <p:spPr>
          <a:xfrm>
            <a:off x="11447855" y="3572362"/>
            <a:ext cx="916120" cy="400110"/>
          </a:xfrm>
          <a:prstGeom prst="rect">
            <a:avLst/>
          </a:prstGeom>
          <a:noFill/>
        </p:spPr>
        <p:txBody>
          <a:bodyPr wrap="square" rtlCol="0">
            <a:spAutoFit/>
          </a:bodyPr>
          <a:lstStyle/>
          <a:p>
            <a:r>
              <a:rPr lang="en-IN" sz="2000" dirty="0">
                <a:solidFill>
                  <a:srgbClr val="C00000"/>
                </a:solidFill>
                <a:latin typeface="Rockwell" panose="02060603020205020403" pitchFamily="18" charset="0"/>
              </a:rPr>
              <a:t>Test</a:t>
            </a:r>
          </a:p>
        </p:txBody>
      </p:sp>
      <p:sp>
        <p:nvSpPr>
          <p:cNvPr id="13" name="TextBox 12">
            <a:extLst>
              <a:ext uri="{FF2B5EF4-FFF2-40B4-BE49-F238E27FC236}">
                <a16:creationId xmlns:a16="http://schemas.microsoft.com/office/drawing/2014/main" id="{2399860C-8535-DF1B-D50B-A2F702D43818}"/>
              </a:ext>
            </a:extLst>
          </p:cNvPr>
          <p:cNvSpPr txBox="1"/>
          <p:nvPr/>
        </p:nvSpPr>
        <p:spPr>
          <a:xfrm>
            <a:off x="11360882" y="4885833"/>
            <a:ext cx="916120" cy="400110"/>
          </a:xfrm>
          <a:prstGeom prst="rect">
            <a:avLst/>
          </a:prstGeom>
          <a:noFill/>
        </p:spPr>
        <p:txBody>
          <a:bodyPr wrap="square" rtlCol="0">
            <a:spAutoFit/>
          </a:bodyPr>
          <a:lstStyle/>
          <a:p>
            <a:r>
              <a:rPr lang="en-IN" sz="2000" dirty="0">
                <a:solidFill>
                  <a:srgbClr val="C00000"/>
                </a:solidFill>
                <a:latin typeface="Rockwell" panose="02060603020205020403" pitchFamily="18" charset="0"/>
              </a:rPr>
              <a:t>Train</a:t>
            </a:r>
          </a:p>
        </p:txBody>
      </p:sp>
      <p:sp>
        <p:nvSpPr>
          <p:cNvPr id="14" name="TextBox 13">
            <a:extLst>
              <a:ext uri="{FF2B5EF4-FFF2-40B4-BE49-F238E27FC236}">
                <a16:creationId xmlns:a16="http://schemas.microsoft.com/office/drawing/2014/main" id="{D56E50E0-6D6D-6BDF-A362-E9B4F48F1090}"/>
              </a:ext>
            </a:extLst>
          </p:cNvPr>
          <p:cNvSpPr txBox="1"/>
          <p:nvPr/>
        </p:nvSpPr>
        <p:spPr>
          <a:xfrm>
            <a:off x="1556370" y="4939694"/>
            <a:ext cx="1294070" cy="400110"/>
          </a:xfrm>
          <a:prstGeom prst="rect">
            <a:avLst/>
          </a:prstGeom>
          <a:noFill/>
        </p:spPr>
        <p:txBody>
          <a:bodyPr wrap="square" rtlCol="0">
            <a:spAutoFit/>
          </a:bodyPr>
          <a:lstStyle/>
          <a:p>
            <a:pPr algn="ctr"/>
            <a:r>
              <a:rPr lang="en-IN" sz="2000" dirty="0">
                <a:solidFill>
                  <a:srgbClr val="C00000"/>
                </a:solidFill>
                <a:latin typeface="Rockwell" panose="02060603020205020403" pitchFamily="18" charset="0"/>
              </a:rPr>
              <a:t>Infected</a:t>
            </a:r>
          </a:p>
        </p:txBody>
      </p:sp>
      <p:sp>
        <p:nvSpPr>
          <p:cNvPr id="15" name="TextBox 14">
            <a:extLst>
              <a:ext uri="{FF2B5EF4-FFF2-40B4-BE49-F238E27FC236}">
                <a16:creationId xmlns:a16="http://schemas.microsoft.com/office/drawing/2014/main" id="{AAE97284-DDED-AD3E-A7E2-3FF313417163}"/>
              </a:ext>
            </a:extLst>
          </p:cNvPr>
          <p:cNvSpPr txBox="1"/>
          <p:nvPr/>
        </p:nvSpPr>
        <p:spPr>
          <a:xfrm>
            <a:off x="5070452" y="4939694"/>
            <a:ext cx="2716088" cy="400110"/>
          </a:xfrm>
          <a:prstGeom prst="rect">
            <a:avLst/>
          </a:prstGeom>
          <a:noFill/>
        </p:spPr>
        <p:txBody>
          <a:bodyPr wrap="square" rtlCol="0">
            <a:spAutoFit/>
          </a:bodyPr>
          <a:lstStyle/>
          <a:p>
            <a:pPr algn="ctr"/>
            <a:r>
              <a:rPr lang="en-IN" sz="2000" dirty="0">
                <a:solidFill>
                  <a:srgbClr val="C00000"/>
                </a:solidFill>
                <a:latin typeface="Rockwell" panose="02060603020205020403" pitchFamily="18" charset="0"/>
              </a:rPr>
              <a:t>Not Infected</a:t>
            </a:r>
          </a:p>
        </p:txBody>
      </p:sp>
    </p:spTree>
    <p:extLst>
      <p:ext uri="{BB962C8B-B14F-4D97-AF65-F5344CB8AC3E}">
        <p14:creationId xmlns:p14="http://schemas.microsoft.com/office/powerpoint/2010/main" val="4100017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Google Shape;340;p37">
            <a:extLst>
              <a:ext uri="{FF2B5EF4-FFF2-40B4-BE49-F238E27FC236}">
                <a16:creationId xmlns:a16="http://schemas.microsoft.com/office/drawing/2014/main" id="{6420D94A-C5BA-D199-28B2-B727D9900F18}"/>
              </a:ext>
            </a:extLst>
          </p:cNvPr>
          <p:cNvSpPr txBox="1">
            <a:spLocks/>
          </p:cNvSpPr>
          <p:nvPr/>
        </p:nvSpPr>
        <p:spPr>
          <a:xfrm>
            <a:off x="1733031" y="1953757"/>
            <a:ext cx="8817600" cy="707200"/>
          </a:xfrm>
          <a:prstGeom prst="rect">
            <a:avLst/>
          </a:prstGeom>
        </p:spPr>
        <p:txBody>
          <a:bodyPr spcFirstLastPara="1" vert="horz" wrap="square" lIns="121900" tIns="121900" rIns="121900" bIns="12190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dirty="0">
                <a:latin typeface="Times New Roman" panose="02020603050405020304" pitchFamily="18" charset="0"/>
                <a:cs typeface="Times New Roman" panose="02020603050405020304" pitchFamily="18" charset="0"/>
              </a:rPr>
              <a:t> Data Availability</a:t>
            </a:r>
          </a:p>
        </p:txBody>
      </p:sp>
      <p:sp>
        <p:nvSpPr>
          <p:cNvPr id="55" name="Google Shape;341;p37">
            <a:extLst>
              <a:ext uri="{FF2B5EF4-FFF2-40B4-BE49-F238E27FC236}">
                <a16:creationId xmlns:a16="http://schemas.microsoft.com/office/drawing/2014/main" id="{2CF4696D-39A9-ED93-B7B4-463A9BABE887}"/>
              </a:ext>
            </a:extLst>
          </p:cNvPr>
          <p:cNvSpPr txBox="1">
            <a:spLocks/>
          </p:cNvSpPr>
          <p:nvPr/>
        </p:nvSpPr>
        <p:spPr>
          <a:xfrm>
            <a:off x="1733031" y="2790431"/>
            <a:ext cx="8817600" cy="703600"/>
          </a:xfrm>
          <a:prstGeom prst="rect">
            <a:avLst/>
          </a:prstGeom>
        </p:spPr>
        <p:txBody>
          <a:bodyPr spcFirstLastPara="1" vert="horz" wrap="square" lIns="121900" tIns="121900" rIns="121900" bIns="12190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dirty="0">
                <a:latin typeface="Times New Roman" panose="02020603050405020304" pitchFamily="18" charset="0"/>
                <a:cs typeface="Times New Roman" panose="02020603050405020304" pitchFamily="18" charset="0"/>
              </a:rPr>
              <a:t> Data Quality</a:t>
            </a:r>
          </a:p>
        </p:txBody>
      </p:sp>
      <p:sp>
        <p:nvSpPr>
          <p:cNvPr id="56" name="Google Shape;342;p37">
            <a:extLst>
              <a:ext uri="{FF2B5EF4-FFF2-40B4-BE49-F238E27FC236}">
                <a16:creationId xmlns:a16="http://schemas.microsoft.com/office/drawing/2014/main" id="{76E98071-C3D4-4EBB-87B6-6E095898E525}"/>
              </a:ext>
            </a:extLst>
          </p:cNvPr>
          <p:cNvSpPr txBox="1">
            <a:spLocks/>
          </p:cNvSpPr>
          <p:nvPr/>
        </p:nvSpPr>
        <p:spPr>
          <a:xfrm>
            <a:off x="1733031" y="5068465"/>
            <a:ext cx="8817600" cy="703600"/>
          </a:xfrm>
          <a:prstGeom prst="rect">
            <a:avLst/>
          </a:prstGeom>
        </p:spPr>
        <p:txBody>
          <a:bodyPr spcFirstLastPara="1" vert="horz" wrap="square" lIns="121900" tIns="121900" rIns="121900" bIns="12190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dirty="0">
                <a:latin typeface="Times New Roman" panose="02020603050405020304" pitchFamily="18" charset="0"/>
                <a:cs typeface="Times New Roman" panose="02020603050405020304" pitchFamily="18" charset="0"/>
              </a:rPr>
              <a:t> Feature Extraction </a:t>
            </a:r>
          </a:p>
        </p:txBody>
      </p:sp>
      <p:grpSp>
        <p:nvGrpSpPr>
          <p:cNvPr id="57" name="Google Shape;343;p37">
            <a:extLst>
              <a:ext uri="{FF2B5EF4-FFF2-40B4-BE49-F238E27FC236}">
                <a16:creationId xmlns:a16="http://schemas.microsoft.com/office/drawing/2014/main" id="{FB94CB4D-18CB-C77A-C7D8-9E6B9F661A8A}"/>
              </a:ext>
            </a:extLst>
          </p:cNvPr>
          <p:cNvGrpSpPr/>
          <p:nvPr/>
        </p:nvGrpSpPr>
        <p:grpSpPr>
          <a:xfrm>
            <a:off x="896915" y="5173765"/>
            <a:ext cx="460000" cy="458633"/>
            <a:chOff x="1799738" y="3074500"/>
            <a:chExt cx="345000" cy="343975"/>
          </a:xfrm>
        </p:grpSpPr>
        <p:sp>
          <p:nvSpPr>
            <p:cNvPr id="58" name="Google Shape;344;p37">
              <a:extLst>
                <a:ext uri="{FF2B5EF4-FFF2-40B4-BE49-F238E27FC236}">
                  <a16:creationId xmlns:a16="http://schemas.microsoft.com/office/drawing/2014/main" id="{077201D5-D580-E0A3-23CD-DFD4A81975A7}"/>
                </a:ext>
              </a:extLst>
            </p:cNvPr>
            <p:cNvSpPr/>
            <p:nvPr/>
          </p:nvSpPr>
          <p:spPr>
            <a:xfrm>
              <a:off x="1799738" y="3272100"/>
              <a:ext cx="345000" cy="146375"/>
            </a:xfrm>
            <a:custGeom>
              <a:avLst/>
              <a:gdLst/>
              <a:ahLst/>
              <a:cxnLst/>
              <a:rect l="l" t="t" r="r" b="b"/>
              <a:pathLst>
                <a:path w="13800" h="5855" extrusionOk="0">
                  <a:moveTo>
                    <a:pt x="5424" y="595"/>
                  </a:moveTo>
                  <a:cubicBezTo>
                    <a:pt x="6070" y="595"/>
                    <a:pt x="6582" y="1149"/>
                    <a:pt x="6582" y="1795"/>
                  </a:cubicBezTo>
                  <a:lnTo>
                    <a:pt x="6582" y="2779"/>
                  </a:lnTo>
                  <a:cubicBezTo>
                    <a:pt x="6193" y="2523"/>
                    <a:pt x="5772" y="2389"/>
                    <a:pt x="5301" y="2389"/>
                  </a:cubicBezTo>
                  <a:lnTo>
                    <a:pt x="1067" y="2389"/>
                  </a:lnTo>
                  <a:lnTo>
                    <a:pt x="1067" y="1795"/>
                  </a:lnTo>
                  <a:cubicBezTo>
                    <a:pt x="1067" y="1497"/>
                    <a:pt x="1282" y="1241"/>
                    <a:pt x="1579" y="1241"/>
                  </a:cubicBezTo>
                  <a:cubicBezTo>
                    <a:pt x="2656" y="1241"/>
                    <a:pt x="3763" y="1067"/>
                    <a:pt x="4788" y="729"/>
                  </a:cubicBezTo>
                  <a:lnTo>
                    <a:pt x="4870" y="729"/>
                  </a:lnTo>
                  <a:cubicBezTo>
                    <a:pt x="5085" y="636"/>
                    <a:pt x="5219" y="595"/>
                    <a:pt x="5424" y="595"/>
                  </a:cubicBezTo>
                  <a:close/>
                  <a:moveTo>
                    <a:pt x="8417" y="595"/>
                  </a:moveTo>
                  <a:cubicBezTo>
                    <a:pt x="8591" y="595"/>
                    <a:pt x="8714" y="636"/>
                    <a:pt x="8930" y="729"/>
                  </a:cubicBezTo>
                  <a:lnTo>
                    <a:pt x="9012" y="729"/>
                  </a:lnTo>
                  <a:cubicBezTo>
                    <a:pt x="10037" y="1067"/>
                    <a:pt x="11113" y="1241"/>
                    <a:pt x="12220" y="1241"/>
                  </a:cubicBezTo>
                  <a:cubicBezTo>
                    <a:pt x="12518" y="1241"/>
                    <a:pt x="12733" y="1497"/>
                    <a:pt x="12733" y="1579"/>
                  </a:cubicBezTo>
                  <a:lnTo>
                    <a:pt x="12733" y="2389"/>
                  </a:lnTo>
                  <a:lnTo>
                    <a:pt x="8458" y="2389"/>
                  </a:lnTo>
                  <a:cubicBezTo>
                    <a:pt x="8038" y="2389"/>
                    <a:pt x="7566" y="2523"/>
                    <a:pt x="7177" y="2779"/>
                  </a:cubicBezTo>
                  <a:lnTo>
                    <a:pt x="7177" y="1795"/>
                  </a:lnTo>
                  <a:cubicBezTo>
                    <a:pt x="7177" y="1149"/>
                    <a:pt x="7730" y="595"/>
                    <a:pt x="8417" y="595"/>
                  </a:cubicBezTo>
                  <a:close/>
                  <a:moveTo>
                    <a:pt x="13205" y="2984"/>
                  </a:moveTo>
                  <a:lnTo>
                    <a:pt x="13205" y="4142"/>
                  </a:lnTo>
                  <a:lnTo>
                    <a:pt x="8243" y="4142"/>
                  </a:lnTo>
                  <a:cubicBezTo>
                    <a:pt x="7946" y="4142"/>
                    <a:pt x="7689" y="4358"/>
                    <a:pt x="7648" y="4655"/>
                  </a:cubicBezTo>
                  <a:cubicBezTo>
                    <a:pt x="7566" y="4993"/>
                    <a:pt x="7269" y="5290"/>
                    <a:pt x="6879" y="5290"/>
                  </a:cubicBezTo>
                  <a:cubicBezTo>
                    <a:pt x="6541" y="5290"/>
                    <a:pt x="6193" y="4993"/>
                    <a:pt x="6152" y="4655"/>
                  </a:cubicBezTo>
                  <a:cubicBezTo>
                    <a:pt x="6070" y="4358"/>
                    <a:pt x="5813" y="4142"/>
                    <a:pt x="5516" y="4142"/>
                  </a:cubicBezTo>
                  <a:lnTo>
                    <a:pt x="605" y="4142"/>
                  </a:lnTo>
                  <a:lnTo>
                    <a:pt x="605" y="2984"/>
                  </a:lnTo>
                  <a:lnTo>
                    <a:pt x="5301" y="2984"/>
                  </a:lnTo>
                  <a:cubicBezTo>
                    <a:pt x="5813" y="2984"/>
                    <a:pt x="6326" y="3199"/>
                    <a:pt x="6664" y="3548"/>
                  </a:cubicBezTo>
                  <a:cubicBezTo>
                    <a:pt x="6731" y="3609"/>
                    <a:pt x="6818" y="3640"/>
                    <a:pt x="6899" y="3640"/>
                  </a:cubicBezTo>
                  <a:cubicBezTo>
                    <a:pt x="6979" y="3640"/>
                    <a:pt x="7054" y="3609"/>
                    <a:pt x="7095" y="3548"/>
                  </a:cubicBezTo>
                  <a:cubicBezTo>
                    <a:pt x="7474" y="3199"/>
                    <a:pt x="7987" y="2984"/>
                    <a:pt x="8499" y="2984"/>
                  </a:cubicBezTo>
                  <a:close/>
                  <a:moveTo>
                    <a:pt x="5383" y="1"/>
                  </a:moveTo>
                  <a:cubicBezTo>
                    <a:pt x="5085" y="1"/>
                    <a:pt x="4870" y="83"/>
                    <a:pt x="4655" y="124"/>
                  </a:cubicBezTo>
                  <a:cubicBezTo>
                    <a:pt x="4614" y="165"/>
                    <a:pt x="4614" y="165"/>
                    <a:pt x="4573" y="165"/>
                  </a:cubicBezTo>
                  <a:cubicBezTo>
                    <a:pt x="3589" y="513"/>
                    <a:pt x="2605" y="636"/>
                    <a:pt x="1579" y="636"/>
                  </a:cubicBezTo>
                  <a:cubicBezTo>
                    <a:pt x="985" y="636"/>
                    <a:pt x="472" y="1149"/>
                    <a:pt x="472" y="1795"/>
                  </a:cubicBezTo>
                  <a:lnTo>
                    <a:pt x="472" y="2389"/>
                  </a:lnTo>
                  <a:lnTo>
                    <a:pt x="298" y="2389"/>
                  </a:lnTo>
                  <a:cubicBezTo>
                    <a:pt x="134" y="2389"/>
                    <a:pt x="1" y="2564"/>
                    <a:pt x="1" y="2687"/>
                  </a:cubicBezTo>
                  <a:lnTo>
                    <a:pt x="1" y="4440"/>
                  </a:lnTo>
                  <a:cubicBezTo>
                    <a:pt x="1" y="4614"/>
                    <a:pt x="134" y="4737"/>
                    <a:pt x="298" y="4737"/>
                  </a:cubicBezTo>
                  <a:lnTo>
                    <a:pt x="5516" y="4737"/>
                  </a:lnTo>
                  <a:cubicBezTo>
                    <a:pt x="5557" y="4737"/>
                    <a:pt x="5557" y="4737"/>
                    <a:pt x="5557" y="4778"/>
                  </a:cubicBezTo>
                  <a:cubicBezTo>
                    <a:pt x="5680" y="5424"/>
                    <a:pt x="6244" y="5854"/>
                    <a:pt x="6879" y="5854"/>
                  </a:cubicBezTo>
                  <a:cubicBezTo>
                    <a:pt x="7566" y="5854"/>
                    <a:pt x="8120" y="5424"/>
                    <a:pt x="8243" y="4778"/>
                  </a:cubicBezTo>
                  <a:lnTo>
                    <a:pt x="8243" y="4737"/>
                  </a:lnTo>
                  <a:lnTo>
                    <a:pt x="13502" y="4737"/>
                  </a:lnTo>
                  <a:cubicBezTo>
                    <a:pt x="13625" y="4737"/>
                    <a:pt x="13799" y="4614"/>
                    <a:pt x="13799" y="4440"/>
                  </a:cubicBezTo>
                  <a:lnTo>
                    <a:pt x="13799" y="2687"/>
                  </a:lnTo>
                  <a:cubicBezTo>
                    <a:pt x="13799" y="2564"/>
                    <a:pt x="13625" y="2389"/>
                    <a:pt x="13502" y="2389"/>
                  </a:cubicBezTo>
                  <a:lnTo>
                    <a:pt x="13287" y="2389"/>
                  </a:lnTo>
                  <a:lnTo>
                    <a:pt x="13287" y="1579"/>
                  </a:lnTo>
                  <a:cubicBezTo>
                    <a:pt x="13287" y="1364"/>
                    <a:pt x="13205" y="1190"/>
                    <a:pt x="13030" y="1026"/>
                  </a:cubicBezTo>
                  <a:cubicBezTo>
                    <a:pt x="12815" y="811"/>
                    <a:pt x="12477" y="636"/>
                    <a:pt x="12179" y="636"/>
                  </a:cubicBezTo>
                  <a:cubicBezTo>
                    <a:pt x="11154" y="636"/>
                    <a:pt x="10170" y="513"/>
                    <a:pt x="9186" y="165"/>
                  </a:cubicBezTo>
                  <a:cubicBezTo>
                    <a:pt x="9145" y="165"/>
                    <a:pt x="9145" y="165"/>
                    <a:pt x="9104" y="124"/>
                  </a:cubicBezTo>
                  <a:cubicBezTo>
                    <a:pt x="8889" y="83"/>
                    <a:pt x="8673" y="1"/>
                    <a:pt x="8376" y="1"/>
                  </a:cubicBezTo>
                  <a:cubicBezTo>
                    <a:pt x="7782" y="1"/>
                    <a:pt x="7218" y="339"/>
                    <a:pt x="6879" y="811"/>
                  </a:cubicBezTo>
                  <a:cubicBezTo>
                    <a:pt x="6582" y="339"/>
                    <a:pt x="6028" y="1"/>
                    <a:pt x="5383" y="1"/>
                  </a:cubicBezTo>
                  <a:close/>
                </a:path>
              </a:pathLst>
            </a:custGeom>
            <a:solidFill>
              <a:srgbClr val="333333"/>
            </a:solidFill>
            <a:ln>
              <a:noFill/>
            </a:ln>
          </p:spPr>
          <p:txBody>
            <a:bodyPr spcFirstLastPara="1" wrap="square" lIns="121900" tIns="121900" rIns="121900" bIns="121900" anchor="ctr" anchorCtr="0">
              <a:noAutofit/>
            </a:bodyPr>
            <a:lstStyle/>
            <a:p>
              <a:endParaRPr sz="2800" b="1">
                <a:latin typeface="Times New Roman" panose="02020603050405020304" pitchFamily="18" charset="0"/>
                <a:cs typeface="Times New Roman" panose="02020603050405020304" pitchFamily="18" charset="0"/>
              </a:endParaRPr>
            </a:p>
          </p:txBody>
        </p:sp>
        <p:sp>
          <p:nvSpPr>
            <p:cNvPr id="59" name="Google Shape;345;p37">
              <a:extLst>
                <a:ext uri="{FF2B5EF4-FFF2-40B4-BE49-F238E27FC236}">
                  <a16:creationId xmlns:a16="http://schemas.microsoft.com/office/drawing/2014/main" id="{E1FDBDB3-3E02-A008-0685-EE1998C9DD9E}"/>
                </a:ext>
              </a:extLst>
            </p:cNvPr>
            <p:cNvSpPr/>
            <p:nvPr/>
          </p:nvSpPr>
          <p:spPr>
            <a:xfrm>
              <a:off x="2062438" y="3124750"/>
              <a:ext cx="37450" cy="14875"/>
            </a:xfrm>
            <a:custGeom>
              <a:avLst/>
              <a:gdLst/>
              <a:ahLst/>
              <a:cxnLst/>
              <a:rect l="l" t="t" r="r" b="b"/>
              <a:pathLst>
                <a:path w="1498" h="595" extrusionOk="0">
                  <a:moveTo>
                    <a:pt x="349" y="0"/>
                  </a:moveTo>
                  <a:cubicBezTo>
                    <a:pt x="134" y="0"/>
                    <a:pt x="0" y="164"/>
                    <a:pt x="41" y="338"/>
                  </a:cubicBezTo>
                  <a:cubicBezTo>
                    <a:pt x="41" y="472"/>
                    <a:pt x="175" y="595"/>
                    <a:pt x="349" y="595"/>
                  </a:cubicBezTo>
                  <a:lnTo>
                    <a:pt x="1200" y="595"/>
                  </a:lnTo>
                  <a:cubicBezTo>
                    <a:pt x="1374" y="595"/>
                    <a:pt x="1497" y="420"/>
                    <a:pt x="1497" y="256"/>
                  </a:cubicBezTo>
                  <a:cubicBezTo>
                    <a:pt x="1497" y="123"/>
                    <a:pt x="1323" y="0"/>
                    <a:pt x="1200" y="0"/>
                  </a:cubicBezTo>
                  <a:close/>
                </a:path>
              </a:pathLst>
            </a:custGeom>
            <a:solidFill>
              <a:srgbClr val="333333"/>
            </a:solidFill>
            <a:ln>
              <a:noFill/>
            </a:ln>
          </p:spPr>
          <p:txBody>
            <a:bodyPr spcFirstLastPara="1" wrap="square" lIns="121900" tIns="121900" rIns="121900" bIns="121900" anchor="ctr" anchorCtr="0">
              <a:noAutofit/>
            </a:bodyPr>
            <a:lstStyle/>
            <a:p>
              <a:endParaRPr sz="2800" b="1">
                <a:latin typeface="Times New Roman" panose="02020603050405020304" pitchFamily="18" charset="0"/>
                <a:cs typeface="Times New Roman" panose="02020603050405020304" pitchFamily="18" charset="0"/>
              </a:endParaRPr>
            </a:p>
          </p:txBody>
        </p:sp>
        <p:sp>
          <p:nvSpPr>
            <p:cNvPr id="60" name="Google Shape;346;p37">
              <a:extLst>
                <a:ext uri="{FF2B5EF4-FFF2-40B4-BE49-F238E27FC236}">
                  <a16:creationId xmlns:a16="http://schemas.microsoft.com/office/drawing/2014/main" id="{2D97CCC7-458A-3761-E6AC-F2A76882169F}"/>
                </a:ext>
              </a:extLst>
            </p:cNvPr>
            <p:cNvSpPr/>
            <p:nvPr/>
          </p:nvSpPr>
          <p:spPr>
            <a:xfrm>
              <a:off x="2050638" y="3074725"/>
              <a:ext cx="39750" cy="26450"/>
            </a:xfrm>
            <a:custGeom>
              <a:avLst/>
              <a:gdLst/>
              <a:ahLst/>
              <a:cxnLst/>
              <a:rect l="l" t="t" r="r" b="b"/>
              <a:pathLst>
                <a:path w="1590" h="1058" extrusionOk="0">
                  <a:moveTo>
                    <a:pt x="1229" y="0"/>
                  </a:moveTo>
                  <a:cubicBezTo>
                    <a:pt x="1190" y="0"/>
                    <a:pt x="1152" y="10"/>
                    <a:pt x="1118" y="33"/>
                  </a:cubicBezTo>
                  <a:lnTo>
                    <a:pt x="216" y="504"/>
                  </a:lnTo>
                  <a:cubicBezTo>
                    <a:pt x="93" y="586"/>
                    <a:pt x="1" y="761"/>
                    <a:pt x="93" y="884"/>
                  </a:cubicBezTo>
                  <a:cubicBezTo>
                    <a:pt x="134" y="1017"/>
                    <a:pt x="257" y="1058"/>
                    <a:pt x="349" y="1058"/>
                  </a:cubicBezTo>
                  <a:cubicBezTo>
                    <a:pt x="390" y="1058"/>
                    <a:pt x="431" y="1058"/>
                    <a:pt x="513" y="1017"/>
                  </a:cubicBezTo>
                  <a:lnTo>
                    <a:pt x="1375" y="545"/>
                  </a:lnTo>
                  <a:cubicBezTo>
                    <a:pt x="1498" y="504"/>
                    <a:pt x="1590" y="289"/>
                    <a:pt x="1498" y="166"/>
                  </a:cubicBezTo>
                  <a:cubicBezTo>
                    <a:pt x="1438" y="70"/>
                    <a:pt x="1331" y="0"/>
                    <a:pt x="1229" y="0"/>
                  </a:cubicBezTo>
                  <a:close/>
                </a:path>
              </a:pathLst>
            </a:custGeom>
            <a:solidFill>
              <a:srgbClr val="333333"/>
            </a:solidFill>
            <a:ln>
              <a:noFill/>
            </a:ln>
          </p:spPr>
          <p:txBody>
            <a:bodyPr spcFirstLastPara="1" wrap="square" lIns="121900" tIns="121900" rIns="121900" bIns="121900" anchor="ctr" anchorCtr="0">
              <a:noAutofit/>
            </a:bodyPr>
            <a:lstStyle/>
            <a:p>
              <a:endParaRPr sz="2800" b="1">
                <a:latin typeface="Times New Roman" panose="02020603050405020304" pitchFamily="18" charset="0"/>
                <a:cs typeface="Times New Roman" panose="02020603050405020304" pitchFamily="18" charset="0"/>
              </a:endParaRPr>
            </a:p>
          </p:txBody>
        </p:sp>
        <p:sp>
          <p:nvSpPr>
            <p:cNvPr id="61" name="Google Shape;347;p37">
              <a:extLst>
                <a:ext uri="{FF2B5EF4-FFF2-40B4-BE49-F238E27FC236}">
                  <a16:creationId xmlns:a16="http://schemas.microsoft.com/office/drawing/2014/main" id="{D76AB70F-6FDE-8090-AC4C-2E2C3ECE40AE}"/>
                </a:ext>
              </a:extLst>
            </p:cNvPr>
            <p:cNvSpPr/>
            <p:nvPr/>
          </p:nvSpPr>
          <p:spPr>
            <a:xfrm>
              <a:off x="2050638" y="3163175"/>
              <a:ext cx="39750" cy="25650"/>
            </a:xfrm>
            <a:custGeom>
              <a:avLst/>
              <a:gdLst/>
              <a:ahLst/>
              <a:cxnLst/>
              <a:rect l="l" t="t" r="r" b="b"/>
              <a:pathLst>
                <a:path w="1590" h="1026" extrusionOk="0">
                  <a:moveTo>
                    <a:pt x="338" y="1"/>
                  </a:moveTo>
                  <a:cubicBezTo>
                    <a:pt x="243" y="1"/>
                    <a:pt x="148" y="55"/>
                    <a:pt x="93" y="165"/>
                  </a:cubicBezTo>
                  <a:cubicBezTo>
                    <a:pt x="1" y="298"/>
                    <a:pt x="93" y="472"/>
                    <a:pt x="216" y="554"/>
                  </a:cubicBezTo>
                  <a:lnTo>
                    <a:pt x="1118" y="985"/>
                  </a:lnTo>
                  <a:cubicBezTo>
                    <a:pt x="1159" y="1026"/>
                    <a:pt x="1200" y="1026"/>
                    <a:pt x="1241" y="1026"/>
                  </a:cubicBezTo>
                  <a:cubicBezTo>
                    <a:pt x="1334" y="1026"/>
                    <a:pt x="1457" y="985"/>
                    <a:pt x="1498" y="852"/>
                  </a:cubicBezTo>
                  <a:cubicBezTo>
                    <a:pt x="1590" y="729"/>
                    <a:pt x="1498" y="554"/>
                    <a:pt x="1375" y="472"/>
                  </a:cubicBezTo>
                  <a:lnTo>
                    <a:pt x="472" y="42"/>
                  </a:lnTo>
                  <a:cubicBezTo>
                    <a:pt x="431" y="14"/>
                    <a:pt x="385" y="1"/>
                    <a:pt x="338" y="1"/>
                  </a:cubicBezTo>
                  <a:close/>
                </a:path>
              </a:pathLst>
            </a:custGeom>
            <a:solidFill>
              <a:srgbClr val="333333"/>
            </a:solidFill>
            <a:ln>
              <a:noFill/>
            </a:ln>
          </p:spPr>
          <p:txBody>
            <a:bodyPr spcFirstLastPara="1" wrap="square" lIns="121900" tIns="121900" rIns="121900" bIns="121900" anchor="ctr" anchorCtr="0">
              <a:noAutofit/>
            </a:bodyPr>
            <a:lstStyle/>
            <a:p>
              <a:endParaRPr sz="2800" b="1">
                <a:latin typeface="Times New Roman" panose="02020603050405020304" pitchFamily="18" charset="0"/>
                <a:cs typeface="Times New Roman" panose="02020603050405020304" pitchFamily="18" charset="0"/>
              </a:endParaRPr>
            </a:p>
          </p:txBody>
        </p:sp>
        <p:sp>
          <p:nvSpPr>
            <p:cNvPr id="62" name="Google Shape;348;p37">
              <a:extLst>
                <a:ext uri="{FF2B5EF4-FFF2-40B4-BE49-F238E27FC236}">
                  <a16:creationId xmlns:a16="http://schemas.microsoft.com/office/drawing/2014/main" id="{02B024B7-61E4-EFE4-063D-10FA7BD1B3D8}"/>
                </a:ext>
              </a:extLst>
            </p:cNvPr>
            <p:cNvSpPr/>
            <p:nvPr/>
          </p:nvSpPr>
          <p:spPr>
            <a:xfrm>
              <a:off x="1843563" y="3124750"/>
              <a:ext cx="37450" cy="14875"/>
            </a:xfrm>
            <a:custGeom>
              <a:avLst/>
              <a:gdLst/>
              <a:ahLst/>
              <a:cxnLst/>
              <a:rect l="l" t="t" r="r" b="b"/>
              <a:pathLst>
                <a:path w="1498" h="595" extrusionOk="0">
                  <a:moveTo>
                    <a:pt x="339" y="0"/>
                  </a:moveTo>
                  <a:cubicBezTo>
                    <a:pt x="134" y="0"/>
                    <a:pt x="1" y="164"/>
                    <a:pt x="42" y="338"/>
                  </a:cubicBezTo>
                  <a:cubicBezTo>
                    <a:pt x="42" y="472"/>
                    <a:pt x="175" y="595"/>
                    <a:pt x="339" y="595"/>
                  </a:cubicBezTo>
                  <a:lnTo>
                    <a:pt x="1200" y="595"/>
                  </a:lnTo>
                  <a:cubicBezTo>
                    <a:pt x="1364" y="595"/>
                    <a:pt x="1497" y="420"/>
                    <a:pt x="1497" y="256"/>
                  </a:cubicBezTo>
                  <a:cubicBezTo>
                    <a:pt x="1497" y="123"/>
                    <a:pt x="1364" y="0"/>
                    <a:pt x="1200" y="0"/>
                  </a:cubicBezTo>
                  <a:close/>
                </a:path>
              </a:pathLst>
            </a:custGeom>
            <a:solidFill>
              <a:srgbClr val="333333"/>
            </a:solidFill>
            <a:ln>
              <a:noFill/>
            </a:ln>
          </p:spPr>
          <p:txBody>
            <a:bodyPr spcFirstLastPara="1" wrap="square" lIns="121900" tIns="121900" rIns="121900" bIns="121900" anchor="ctr" anchorCtr="0">
              <a:noAutofit/>
            </a:bodyPr>
            <a:lstStyle/>
            <a:p>
              <a:endParaRPr sz="2800" b="1">
                <a:latin typeface="Times New Roman" panose="02020603050405020304" pitchFamily="18" charset="0"/>
                <a:cs typeface="Times New Roman" panose="02020603050405020304" pitchFamily="18" charset="0"/>
              </a:endParaRPr>
            </a:p>
          </p:txBody>
        </p:sp>
        <p:sp>
          <p:nvSpPr>
            <p:cNvPr id="63" name="Google Shape;349;p37">
              <a:extLst>
                <a:ext uri="{FF2B5EF4-FFF2-40B4-BE49-F238E27FC236}">
                  <a16:creationId xmlns:a16="http://schemas.microsoft.com/office/drawing/2014/main" id="{47E83538-A14B-3626-D662-8675B9D83A5C}"/>
                </a:ext>
              </a:extLst>
            </p:cNvPr>
            <p:cNvSpPr/>
            <p:nvPr/>
          </p:nvSpPr>
          <p:spPr>
            <a:xfrm>
              <a:off x="1854338" y="3074725"/>
              <a:ext cx="38450" cy="26450"/>
            </a:xfrm>
            <a:custGeom>
              <a:avLst/>
              <a:gdLst/>
              <a:ahLst/>
              <a:cxnLst/>
              <a:rect l="l" t="t" r="r" b="b"/>
              <a:pathLst>
                <a:path w="1538" h="1058" extrusionOk="0">
                  <a:moveTo>
                    <a:pt x="355" y="0"/>
                  </a:moveTo>
                  <a:cubicBezTo>
                    <a:pt x="249" y="0"/>
                    <a:pt x="142" y="70"/>
                    <a:pt x="82" y="166"/>
                  </a:cubicBezTo>
                  <a:cubicBezTo>
                    <a:pt x="0" y="289"/>
                    <a:pt x="41" y="504"/>
                    <a:pt x="215" y="545"/>
                  </a:cubicBezTo>
                  <a:lnTo>
                    <a:pt x="1066" y="1017"/>
                  </a:lnTo>
                  <a:cubicBezTo>
                    <a:pt x="1107" y="1058"/>
                    <a:pt x="1148" y="1058"/>
                    <a:pt x="1189" y="1058"/>
                  </a:cubicBezTo>
                  <a:cubicBezTo>
                    <a:pt x="1323" y="1058"/>
                    <a:pt x="1405" y="1017"/>
                    <a:pt x="1497" y="884"/>
                  </a:cubicBezTo>
                  <a:cubicBezTo>
                    <a:pt x="1538" y="761"/>
                    <a:pt x="1497" y="586"/>
                    <a:pt x="1364" y="504"/>
                  </a:cubicBezTo>
                  <a:lnTo>
                    <a:pt x="472" y="33"/>
                  </a:lnTo>
                  <a:cubicBezTo>
                    <a:pt x="435" y="10"/>
                    <a:pt x="395" y="0"/>
                    <a:pt x="355" y="0"/>
                  </a:cubicBezTo>
                  <a:close/>
                </a:path>
              </a:pathLst>
            </a:custGeom>
            <a:solidFill>
              <a:srgbClr val="333333"/>
            </a:solidFill>
            <a:ln>
              <a:noFill/>
            </a:ln>
          </p:spPr>
          <p:txBody>
            <a:bodyPr spcFirstLastPara="1" wrap="square" lIns="121900" tIns="121900" rIns="121900" bIns="121900" anchor="ctr" anchorCtr="0">
              <a:noAutofit/>
            </a:bodyPr>
            <a:lstStyle/>
            <a:p>
              <a:endParaRPr sz="2800" b="1">
                <a:latin typeface="Times New Roman" panose="02020603050405020304" pitchFamily="18" charset="0"/>
                <a:cs typeface="Times New Roman" panose="02020603050405020304" pitchFamily="18" charset="0"/>
              </a:endParaRPr>
            </a:p>
          </p:txBody>
        </p:sp>
        <p:sp>
          <p:nvSpPr>
            <p:cNvPr id="64" name="Google Shape;350;p37">
              <a:extLst>
                <a:ext uri="{FF2B5EF4-FFF2-40B4-BE49-F238E27FC236}">
                  <a16:creationId xmlns:a16="http://schemas.microsoft.com/office/drawing/2014/main" id="{C4CC895B-4CC1-FF9C-2E26-55A743FA55B4}"/>
                </a:ext>
              </a:extLst>
            </p:cNvPr>
            <p:cNvSpPr/>
            <p:nvPr/>
          </p:nvSpPr>
          <p:spPr>
            <a:xfrm>
              <a:off x="1854338" y="3163175"/>
              <a:ext cx="38450" cy="25650"/>
            </a:xfrm>
            <a:custGeom>
              <a:avLst/>
              <a:gdLst/>
              <a:ahLst/>
              <a:cxnLst/>
              <a:rect l="l" t="t" r="r" b="b"/>
              <a:pathLst>
                <a:path w="1538" h="1026" extrusionOk="0">
                  <a:moveTo>
                    <a:pt x="1235" y="1"/>
                  </a:moveTo>
                  <a:cubicBezTo>
                    <a:pt x="1181" y="1"/>
                    <a:pt x="1124" y="14"/>
                    <a:pt x="1066" y="42"/>
                  </a:cubicBezTo>
                  <a:lnTo>
                    <a:pt x="215" y="472"/>
                  </a:lnTo>
                  <a:cubicBezTo>
                    <a:pt x="41" y="554"/>
                    <a:pt x="0" y="729"/>
                    <a:pt x="82" y="852"/>
                  </a:cubicBezTo>
                  <a:cubicBezTo>
                    <a:pt x="123" y="985"/>
                    <a:pt x="215" y="1026"/>
                    <a:pt x="338" y="1026"/>
                  </a:cubicBezTo>
                  <a:cubicBezTo>
                    <a:pt x="379" y="1026"/>
                    <a:pt x="421" y="1026"/>
                    <a:pt x="472" y="985"/>
                  </a:cubicBezTo>
                  <a:lnTo>
                    <a:pt x="1364" y="554"/>
                  </a:lnTo>
                  <a:cubicBezTo>
                    <a:pt x="1497" y="472"/>
                    <a:pt x="1538" y="298"/>
                    <a:pt x="1497" y="165"/>
                  </a:cubicBezTo>
                  <a:cubicBezTo>
                    <a:pt x="1435" y="55"/>
                    <a:pt x="1342" y="1"/>
                    <a:pt x="1235" y="1"/>
                  </a:cubicBezTo>
                  <a:close/>
                </a:path>
              </a:pathLst>
            </a:custGeom>
            <a:solidFill>
              <a:srgbClr val="333333"/>
            </a:solidFill>
            <a:ln>
              <a:noFill/>
            </a:ln>
          </p:spPr>
          <p:txBody>
            <a:bodyPr spcFirstLastPara="1" wrap="square" lIns="121900" tIns="121900" rIns="121900" bIns="121900" anchor="ctr" anchorCtr="0">
              <a:noAutofit/>
            </a:bodyPr>
            <a:lstStyle/>
            <a:p>
              <a:endParaRPr sz="2800" b="1">
                <a:latin typeface="Times New Roman" panose="02020603050405020304" pitchFamily="18" charset="0"/>
                <a:cs typeface="Times New Roman" panose="02020603050405020304" pitchFamily="18" charset="0"/>
              </a:endParaRPr>
            </a:p>
          </p:txBody>
        </p:sp>
        <p:sp>
          <p:nvSpPr>
            <p:cNvPr id="65" name="Google Shape;351;p37">
              <a:extLst>
                <a:ext uri="{FF2B5EF4-FFF2-40B4-BE49-F238E27FC236}">
                  <a16:creationId xmlns:a16="http://schemas.microsoft.com/office/drawing/2014/main" id="{34FED330-9000-2227-7BBE-DD0992619448}"/>
                </a:ext>
              </a:extLst>
            </p:cNvPr>
            <p:cNvSpPr/>
            <p:nvPr/>
          </p:nvSpPr>
          <p:spPr>
            <a:xfrm>
              <a:off x="1916088" y="3074500"/>
              <a:ext cx="113300" cy="174100"/>
            </a:xfrm>
            <a:custGeom>
              <a:avLst/>
              <a:gdLst/>
              <a:ahLst/>
              <a:cxnLst/>
              <a:rect l="l" t="t" r="r" b="b"/>
              <a:pathLst>
                <a:path w="4532" h="6964" extrusionOk="0">
                  <a:moveTo>
                    <a:pt x="2225" y="595"/>
                  </a:moveTo>
                  <a:cubicBezTo>
                    <a:pt x="3169" y="595"/>
                    <a:pt x="3937" y="1364"/>
                    <a:pt x="3937" y="2307"/>
                  </a:cubicBezTo>
                  <a:cubicBezTo>
                    <a:pt x="3937" y="2687"/>
                    <a:pt x="3804" y="3035"/>
                    <a:pt x="3548" y="3333"/>
                  </a:cubicBezTo>
                  <a:cubicBezTo>
                    <a:pt x="3210" y="3763"/>
                    <a:pt x="2994" y="4276"/>
                    <a:pt x="2871" y="4870"/>
                  </a:cubicBezTo>
                  <a:lnTo>
                    <a:pt x="1631" y="4870"/>
                  </a:lnTo>
                  <a:cubicBezTo>
                    <a:pt x="1498" y="4317"/>
                    <a:pt x="1282" y="3804"/>
                    <a:pt x="903" y="3333"/>
                  </a:cubicBezTo>
                  <a:cubicBezTo>
                    <a:pt x="688" y="3035"/>
                    <a:pt x="565" y="2687"/>
                    <a:pt x="565" y="2307"/>
                  </a:cubicBezTo>
                  <a:cubicBezTo>
                    <a:pt x="565" y="1364"/>
                    <a:pt x="1333" y="595"/>
                    <a:pt x="2225" y="595"/>
                  </a:cubicBezTo>
                  <a:close/>
                  <a:moveTo>
                    <a:pt x="2820" y="5424"/>
                  </a:moveTo>
                  <a:lnTo>
                    <a:pt x="2820" y="5813"/>
                  </a:lnTo>
                  <a:cubicBezTo>
                    <a:pt x="2820" y="6111"/>
                    <a:pt x="2564" y="6367"/>
                    <a:pt x="2266" y="6367"/>
                  </a:cubicBezTo>
                  <a:cubicBezTo>
                    <a:pt x="1928" y="6367"/>
                    <a:pt x="1672" y="6111"/>
                    <a:pt x="1672" y="5813"/>
                  </a:cubicBezTo>
                  <a:lnTo>
                    <a:pt x="1672" y="5424"/>
                  </a:lnTo>
                  <a:close/>
                  <a:moveTo>
                    <a:pt x="2225" y="1"/>
                  </a:moveTo>
                  <a:cubicBezTo>
                    <a:pt x="1631" y="1"/>
                    <a:pt x="1077" y="257"/>
                    <a:pt x="647" y="688"/>
                  </a:cubicBezTo>
                  <a:cubicBezTo>
                    <a:pt x="216" y="1108"/>
                    <a:pt x="1" y="1713"/>
                    <a:pt x="1" y="2307"/>
                  </a:cubicBezTo>
                  <a:cubicBezTo>
                    <a:pt x="1" y="2820"/>
                    <a:pt x="134" y="3292"/>
                    <a:pt x="472" y="3671"/>
                  </a:cubicBezTo>
                  <a:cubicBezTo>
                    <a:pt x="770" y="4101"/>
                    <a:pt x="985" y="4614"/>
                    <a:pt x="1077" y="5086"/>
                  </a:cubicBezTo>
                  <a:lnTo>
                    <a:pt x="1077" y="5168"/>
                  </a:lnTo>
                  <a:lnTo>
                    <a:pt x="1077" y="5762"/>
                  </a:lnTo>
                  <a:cubicBezTo>
                    <a:pt x="1077" y="6425"/>
                    <a:pt x="1593" y="6964"/>
                    <a:pt x="2237" y="6964"/>
                  </a:cubicBezTo>
                  <a:cubicBezTo>
                    <a:pt x="2260" y="6964"/>
                    <a:pt x="2284" y="6963"/>
                    <a:pt x="2307" y="6962"/>
                  </a:cubicBezTo>
                  <a:cubicBezTo>
                    <a:pt x="2953" y="6921"/>
                    <a:pt x="3425" y="6408"/>
                    <a:pt x="3425" y="5813"/>
                  </a:cubicBezTo>
                  <a:lnTo>
                    <a:pt x="3425" y="5168"/>
                  </a:lnTo>
                  <a:lnTo>
                    <a:pt x="3425" y="5127"/>
                  </a:lnTo>
                  <a:cubicBezTo>
                    <a:pt x="3507" y="4614"/>
                    <a:pt x="3722" y="4101"/>
                    <a:pt x="4019" y="3712"/>
                  </a:cubicBezTo>
                  <a:cubicBezTo>
                    <a:pt x="4358" y="3292"/>
                    <a:pt x="4532" y="2820"/>
                    <a:pt x="4532" y="2307"/>
                  </a:cubicBezTo>
                  <a:cubicBezTo>
                    <a:pt x="4532" y="1713"/>
                    <a:pt x="4276" y="1108"/>
                    <a:pt x="3845" y="688"/>
                  </a:cubicBezTo>
                  <a:cubicBezTo>
                    <a:pt x="3425" y="257"/>
                    <a:pt x="2871" y="1"/>
                    <a:pt x="2266" y="1"/>
                  </a:cubicBezTo>
                  <a:close/>
                </a:path>
              </a:pathLst>
            </a:custGeom>
            <a:solidFill>
              <a:srgbClr val="B2B2B2"/>
            </a:solidFill>
            <a:ln>
              <a:noFill/>
            </a:ln>
          </p:spPr>
          <p:txBody>
            <a:bodyPr spcFirstLastPara="1" wrap="square" lIns="121900" tIns="121900" rIns="121900" bIns="121900" anchor="ctr" anchorCtr="0">
              <a:noAutofit/>
            </a:bodyPr>
            <a:lstStyle/>
            <a:p>
              <a:endParaRPr sz="2800" b="1">
                <a:latin typeface="Times New Roman" panose="02020603050405020304" pitchFamily="18" charset="0"/>
                <a:cs typeface="Times New Roman" panose="02020603050405020304" pitchFamily="18" charset="0"/>
              </a:endParaRPr>
            </a:p>
          </p:txBody>
        </p:sp>
      </p:grpSp>
      <p:grpSp>
        <p:nvGrpSpPr>
          <p:cNvPr id="66" name="Google Shape;352;p37">
            <a:extLst>
              <a:ext uri="{FF2B5EF4-FFF2-40B4-BE49-F238E27FC236}">
                <a16:creationId xmlns:a16="http://schemas.microsoft.com/office/drawing/2014/main" id="{322A51D0-C2A9-433D-5F51-BADDAC168588}"/>
              </a:ext>
            </a:extLst>
          </p:cNvPr>
          <p:cNvGrpSpPr/>
          <p:nvPr/>
        </p:nvGrpSpPr>
        <p:grpSpPr>
          <a:xfrm>
            <a:off x="931081" y="2867339"/>
            <a:ext cx="391667" cy="460000"/>
            <a:chOff x="5596113" y="2520150"/>
            <a:chExt cx="293750" cy="345000"/>
          </a:xfrm>
        </p:grpSpPr>
        <p:sp>
          <p:nvSpPr>
            <p:cNvPr id="67" name="Google Shape;353;p37">
              <a:extLst>
                <a:ext uri="{FF2B5EF4-FFF2-40B4-BE49-F238E27FC236}">
                  <a16:creationId xmlns:a16="http://schemas.microsoft.com/office/drawing/2014/main" id="{C55BDD49-BB3A-BA82-BA8D-0FBAB9122176}"/>
                </a:ext>
              </a:extLst>
            </p:cNvPr>
            <p:cNvSpPr/>
            <p:nvPr/>
          </p:nvSpPr>
          <p:spPr>
            <a:xfrm>
              <a:off x="5768088" y="2747750"/>
              <a:ext cx="70500" cy="70500"/>
            </a:xfrm>
            <a:custGeom>
              <a:avLst/>
              <a:gdLst/>
              <a:ahLst/>
              <a:cxnLst/>
              <a:rect l="l" t="t" r="r" b="b"/>
              <a:pathLst>
                <a:path w="2820" h="2820" extrusionOk="0">
                  <a:moveTo>
                    <a:pt x="2389" y="0"/>
                  </a:moveTo>
                  <a:lnTo>
                    <a:pt x="1" y="2389"/>
                  </a:lnTo>
                  <a:lnTo>
                    <a:pt x="421" y="2819"/>
                  </a:lnTo>
                  <a:lnTo>
                    <a:pt x="2820" y="431"/>
                  </a:lnTo>
                  <a:lnTo>
                    <a:pt x="2389" y="0"/>
                  </a:lnTo>
                  <a:close/>
                </a:path>
              </a:pathLst>
            </a:custGeom>
            <a:solidFill>
              <a:srgbClr val="B2B2B2"/>
            </a:solidFill>
            <a:ln>
              <a:noFill/>
            </a:ln>
          </p:spPr>
          <p:txBody>
            <a:bodyPr spcFirstLastPara="1" wrap="square" lIns="121900" tIns="121900" rIns="121900" bIns="121900" anchor="ctr" anchorCtr="0">
              <a:noAutofit/>
            </a:bodyPr>
            <a:lstStyle/>
            <a:p>
              <a:endParaRPr sz="2800" b="1">
                <a:latin typeface="Times New Roman" panose="02020603050405020304" pitchFamily="18" charset="0"/>
                <a:cs typeface="Times New Roman" panose="02020603050405020304" pitchFamily="18" charset="0"/>
              </a:endParaRPr>
            </a:p>
          </p:txBody>
        </p:sp>
        <p:sp>
          <p:nvSpPr>
            <p:cNvPr id="68" name="Google Shape;354;p37">
              <a:extLst>
                <a:ext uri="{FF2B5EF4-FFF2-40B4-BE49-F238E27FC236}">
                  <a16:creationId xmlns:a16="http://schemas.microsoft.com/office/drawing/2014/main" id="{E0165C42-49C5-25E0-2C3B-811FBE4B5414}"/>
                </a:ext>
              </a:extLst>
            </p:cNvPr>
            <p:cNvSpPr/>
            <p:nvPr/>
          </p:nvSpPr>
          <p:spPr>
            <a:xfrm>
              <a:off x="5596113" y="2565000"/>
              <a:ext cx="244525" cy="300150"/>
            </a:xfrm>
            <a:custGeom>
              <a:avLst/>
              <a:gdLst/>
              <a:ahLst/>
              <a:cxnLst/>
              <a:rect l="l" t="t" r="r" b="b"/>
              <a:pathLst>
                <a:path w="9781" h="12006" extrusionOk="0">
                  <a:moveTo>
                    <a:pt x="9186" y="10211"/>
                  </a:moveTo>
                  <a:lnTo>
                    <a:pt x="9186" y="10816"/>
                  </a:lnTo>
                  <a:lnTo>
                    <a:pt x="9186" y="11411"/>
                  </a:lnTo>
                  <a:lnTo>
                    <a:pt x="1241" y="11411"/>
                  </a:lnTo>
                  <a:cubicBezTo>
                    <a:pt x="893" y="11411"/>
                    <a:pt x="637" y="11154"/>
                    <a:pt x="637" y="10857"/>
                  </a:cubicBezTo>
                  <a:cubicBezTo>
                    <a:pt x="596" y="10509"/>
                    <a:pt x="893" y="10211"/>
                    <a:pt x="1190" y="10211"/>
                  </a:cubicBezTo>
                  <a:close/>
                  <a:moveTo>
                    <a:pt x="1149" y="1"/>
                  </a:moveTo>
                  <a:cubicBezTo>
                    <a:pt x="514" y="1"/>
                    <a:pt x="1" y="514"/>
                    <a:pt x="1" y="1200"/>
                  </a:cubicBezTo>
                  <a:lnTo>
                    <a:pt x="1" y="10816"/>
                  </a:lnTo>
                  <a:cubicBezTo>
                    <a:pt x="1" y="11452"/>
                    <a:pt x="555" y="12005"/>
                    <a:pt x="1190" y="12005"/>
                  </a:cubicBezTo>
                  <a:lnTo>
                    <a:pt x="9484" y="12005"/>
                  </a:lnTo>
                  <a:cubicBezTo>
                    <a:pt x="9648" y="12005"/>
                    <a:pt x="9781" y="11882"/>
                    <a:pt x="9781" y="11708"/>
                  </a:cubicBezTo>
                  <a:lnTo>
                    <a:pt x="9781" y="10816"/>
                  </a:lnTo>
                  <a:lnTo>
                    <a:pt x="9781" y="9914"/>
                  </a:lnTo>
                  <a:lnTo>
                    <a:pt x="9781" y="3804"/>
                  </a:lnTo>
                  <a:lnTo>
                    <a:pt x="9186" y="3804"/>
                  </a:lnTo>
                  <a:lnTo>
                    <a:pt x="9186" y="9658"/>
                  </a:lnTo>
                  <a:lnTo>
                    <a:pt x="1190" y="9658"/>
                  </a:lnTo>
                  <a:cubicBezTo>
                    <a:pt x="985" y="9658"/>
                    <a:pt x="770" y="9699"/>
                    <a:pt x="596" y="9791"/>
                  </a:cubicBezTo>
                  <a:lnTo>
                    <a:pt x="596" y="1200"/>
                  </a:lnTo>
                  <a:cubicBezTo>
                    <a:pt x="596" y="862"/>
                    <a:pt x="852" y="606"/>
                    <a:pt x="1149" y="606"/>
                  </a:cubicBezTo>
                  <a:lnTo>
                    <a:pt x="6275" y="606"/>
                  </a:lnTo>
                  <a:lnTo>
                    <a:pt x="6275" y="1"/>
                  </a:lnTo>
                  <a:close/>
                </a:path>
              </a:pathLst>
            </a:custGeom>
            <a:solidFill>
              <a:srgbClr val="333333"/>
            </a:solidFill>
            <a:ln>
              <a:noFill/>
            </a:ln>
          </p:spPr>
          <p:txBody>
            <a:bodyPr spcFirstLastPara="1" wrap="square" lIns="121900" tIns="121900" rIns="121900" bIns="121900" anchor="ctr" anchorCtr="0">
              <a:noAutofit/>
            </a:bodyPr>
            <a:lstStyle/>
            <a:p>
              <a:endParaRPr sz="2800" b="1">
                <a:latin typeface="Times New Roman" panose="02020603050405020304" pitchFamily="18" charset="0"/>
                <a:cs typeface="Times New Roman" panose="02020603050405020304" pitchFamily="18" charset="0"/>
              </a:endParaRPr>
            </a:p>
          </p:txBody>
        </p:sp>
        <p:sp>
          <p:nvSpPr>
            <p:cNvPr id="69" name="Google Shape;355;p37">
              <a:extLst>
                <a:ext uri="{FF2B5EF4-FFF2-40B4-BE49-F238E27FC236}">
                  <a16:creationId xmlns:a16="http://schemas.microsoft.com/office/drawing/2014/main" id="{84901375-07A3-0466-2E9C-C3A5FEC5D247}"/>
                </a:ext>
              </a:extLst>
            </p:cNvPr>
            <p:cNvSpPr/>
            <p:nvPr/>
          </p:nvSpPr>
          <p:spPr>
            <a:xfrm>
              <a:off x="5661213" y="2619600"/>
              <a:ext cx="100500" cy="14900"/>
            </a:xfrm>
            <a:custGeom>
              <a:avLst/>
              <a:gdLst/>
              <a:ahLst/>
              <a:cxnLst/>
              <a:rect l="l" t="t" r="r" b="b"/>
              <a:pathLst>
                <a:path w="4020" h="596" extrusionOk="0">
                  <a:moveTo>
                    <a:pt x="339" y="0"/>
                  </a:moveTo>
                  <a:cubicBezTo>
                    <a:pt x="175" y="0"/>
                    <a:pt x="1" y="175"/>
                    <a:pt x="42" y="339"/>
                  </a:cubicBezTo>
                  <a:cubicBezTo>
                    <a:pt x="42" y="513"/>
                    <a:pt x="216" y="595"/>
                    <a:pt x="339" y="595"/>
                  </a:cubicBezTo>
                  <a:lnTo>
                    <a:pt x="3712" y="595"/>
                  </a:lnTo>
                  <a:cubicBezTo>
                    <a:pt x="3886" y="595"/>
                    <a:pt x="4019" y="431"/>
                    <a:pt x="3968" y="257"/>
                  </a:cubicBezTo>
                  <a:cubicBezTo>
                    <a:pt x="3968" y="124"/>
                    <a:pt x="3845" y="0"/>
                    <a:pt x="3671" y="0"/>
                  </a:cubicBezTo>
                  <a:close/>
                </a:path>
              </a:pathLst>
            </a:custGeom>
            <a:solidFill>
              <a:srgbClr val="333333"/>
            </a:solidFill>
            <a:ln>
              <a:noFill/>
            </a:ln>
          </p:spPr>
          <p:txBody>
            <a:bodyPr spcFirstLastPara="1" wrap="square" lIns="121900" tIns="121900" rIns="121900" bIns="121900" anchor="ctr" anchorCtr="0">
              <a:noAutofit/>
            </a:bodyPr>
            <a:lstStyle/>
            <a:p>
              <a:endParaRPr sz="2800" b="1">
                <a:latin typeface="Times New Roman" panose="02020603050405020304" pitchFamily="18" charset="0"/>
                <a:cs typeface="Times New Roman" panose="02020603050405020304" pitchFamily="18" charset="0"/>
              </a:endParaRPr>
            </a:p>
          </p:txBody>
        </p:sp>
        <p:sp>
          <p:nvSpPr>
            <p:cNvPr id="70" name="Google Shape;356;p37">
              <a:extLst>
                <a:ext uri="{FF2B5EF4-FFF2-40B4-BE49-F238E27FC236}">
                  <a16:creationId xmlns:a16="http://schemas.microsoft.com/office/drawing/2014/main" id="{6B0F0009-DF61-22C5-4032-F526CBF3D72F}"/>
                </a:ext>
              </a:extLst>
            </p:cNvPr>
            <p:cNvSpPr/>
            <p:nvPr/>
          </p:nvSpPr>
          <p:spPr>
            <a:xfrm>
              <a:off x="5688888" y="2663425"/>
              <a:ext cx="60000" cy="14900"/>
            </a:xfrm>
            <a:custGeom>
              <a:avLst/>
              <a:gdLst/>
              <a:ahLst/>
              <a:cxnLst/>
              <a:rect l="l" t="t" r="r" b="b"/>
              <a:pathLst>
                <a:path w="2400" h="596" extrusionOk="0">
                  <a:moveTo>
                    <a:pt x="298" y="0"/>
                  </a:moveTo>
                  <a:cubicBezTo>
                    <a:pt x="134" y="0"/>
                    <a:pt x="1" y="165"/>
                    <a:pt x="42" y="339"/>
                  </a:cubicBezTo>
                  <a:cubicBezTo>
                    <a:pt x="42" y="472"/>
                    <a:pt x="175" y="595"/>
                    <a:pt x="350" y="595"/>
                  </a:cubicBezTo>
                  <a:lnTo>
                    <a:pt x="2051" y="595"/>
                  </a:lnTo>
                  <a:cubicBezTo>
                    <a:pt x="2267" y="595"/>
                    <a:pt x="2400" y="421"/>
                    <a:pt x="2349" y="257"/>
                  </a:cubicBezTo>
                  <a:cubicBezTo>
                    <a:pt x="2349" y="82"/>
                    <a:pt x="2226" y="0"/>
                    <a:pt x="2051" y="0"/>
                  </a:cubicBezTo>
                  <a:close/>
                </a:path>
              </a:pathLst>
            </a:custGeom>
            <a:solidFill>
              <a:srgbClr val="333333"/>
            </a:solidFill>
            <a:ln>
              <a:noFill/>
            </a:ln>
          </p:spPr>
          <p:txBody>
            <a:bodyPr spcFirstLastPara="1" wrap="square" lIns="121900" tIns="121900" rIns="121900" bIns="121900" anchor="ctr" anchorCtr="0">
              <a:noAutofit/>
            </a:bodyPr>
            <a:lstStyle/>
            <a:p>
              <a:endParaRPr sz="2800" b="1">
                <a:latin typeface="Times New Roman" panose="02020603050405020304" pitchFamily="18" charset="0"/>
                <a:cs typeface="Times New Roman" panose="02020603050405020304" pitchFamily="18" charset="0"/>
              </a:endParaRPr>
            </a:p>
          </p:txBody>
        </p:sp>
        <p:sp>
          <p:nvSpPr>
            <p:cNvPr id="71" name="Google Shape;357;p37">
              <a:extLst>
                <a:ext uri="{FF2B5EF4-FFF2-40B4-BE49-F238E27FC236}">
                  <a16:creationId xmlns:a16="http://schemas.microsoft.com/office/drawing/2014/main" id="{281863AD-DDF1-7902-8D1B-8D579EF0CF9E}"/>
                </a:ext>
              </a:extLst>
            </p:cNvPr>
            <p:cNvSpPr/>
            <p:nvPr/>
          </p:nvSpPr>
          <p:spPr>
            <a:xfrm>
              <a:off x="5732713" y="2520150"/>
              <a:ext cx="157150" cy="158175"/>
            </a:xfrm>
            <a:custGeom>
              <a:avLst/>
              <a:gdLst/>
              <a:ahLst/>
              <a:cxnLst/>
              <a:rect l="l" t="t" r="r" b="b"/>
              <a:pathLst>
                <a:path w="6286" h="6327" extrusionOk="0">
                  <a:moveTo>
                    <a:pt x="3158" y="606"/>
                  </a:moveTo>
                  <a:cubicBezTo>
                    <a:pt x="3507" y="606"/>
                    <a:pt x="3722" y="821"/>
                    <a:pt x="3845" y="1026"/>
                  </a:cubicBezTo>
                  <a:cubicBezTo>
                    <a:pt x="3907" y="1127"/>
                    <a:pt x="3998" y="1175"/>
                    <a:pt x="4092" y="1175"/>
                  </a:cubicBezTo>
                  <a:cubicBezTo>
                    <a:pt x="4122" y="1175"/>
                    <a:pt x="4153" y="1169"/>
                    <a:pt x="4184" y="1159"/>
                  </a:cubicBezTo>
                  <a:cubicBezTo>
                    <a:pt x="4252" y="1150"/>
                    <a:pt x="4318" y="1145"/>
                    <a:pt x="4381" y="1145"/>
                  </a:cubicBezTo>
                  <a:cubicBezTo>
                    <a:pt x="4603" y="1145"/>
                    <a:pt x="4793" y="1207"/>
                    <a:pt x="4952" y="1375"/>
                  </a:cubicBezTo>
                  <a:cubicBezTo>
                    <a:pt x="5168" y="1590"/>
                    <a:pt x="5260" y="1887"/>
                    <a:pt x="5168" y="2143"/>
                  </a:cubicBezTo>
                  <a:cubicBezTo>
                    <a:pt x="5127" y="2266"/>
                    <a:pt x="5168" y="2441"/>
                    <a:pt x="5301" y="2482"/>
                  </a:cubicBezTo>
                  <a:cubicBezTo>
                    <a:pt x="5557" y="2656"/>
                    <a:pt x="5721" y="2912"/>
                    <a:pt x="5721" y="3169"/>
                  </a:cubicBezTo>
                  <a:cubicBezTo>
                    <a:pt x="5721" y="3466"/>
                    <a:pt x="5557" y="3722"/>
                    <a:pt x="5301" y="3896"/>
                  </a:cubicBezTo>
                  <a:cubicBezTo>
                    <a:pt x="5168" y="3937"/>
                    <a:pt x="5127" y="4060"/>
                    <a:pt x="5168" y="4194"/>
                  </a:cubicBezTo>
                  <a:cubicBezTo>
                    <a:pt x="5260" y="4491"/>
                    <a:pt x="5168" y="4788"/>
                    <a:pt x="4952" y="5004"/>
                  </a:cubicBezTo>
                  <a:cubicBezTo>
                    <a:pt x="4802" y="5132"/>
                    <a:pt x="4596" y="5210"/>
                    <a:pt x="4396" y="5210"/>
                  </a:cubicBezTo>
                  <a:cubicBezTo>
                    <a:pt x="4323" y="5210"/>
                    <a:pt x="4252" y="5200"/>
                    <a:pt x="4184" y="5178"/>
                  </a:cubicBezTo>
                  <a:cubicBezTo>
                    <a:pt x="4061" y="5178"/>
                    <a:pt x="3927" y="5219"/>
                    <a:pt x="3845" y="5342"/>
                  </a:cubicBezTo>
                  <a:cubicBezTo>
                    <a:pt x="3722" y="5598"/>
                    <a:pt x="3466" y="5731"/>
                    <a:pt x="3158" y="5731"/>
                  </a:cubicBezTo>
                  <a:cubicBezTo>
                    <a:pt x="2861" y="5731"/>
                    <a:pt x="2605" y="5598"/>
                    <a:pt x="2482" y="5342"/>
                  </a:cubicBezTo>
                  <a:cubicBezTo>
                    <a:pt x="2390" y="5219"/>
                    <a:pt x="2308" y="5178"/>
                    <a:pt x="2226" y="5178"/>
                  </a:cubicBezTo>
                  <a:lnTo>
                    <a:pt x="2133" y="5178"/>
                  </a:lnTo>
                  <a:cubicBezTo>
                    <a:pt x="2054" y="5200"/>
                    <a:pt x="1978" y="5210"/>
                    <a:pt x="1905" y="5210"/>
                  </a:cubicBezTo>
                  <a:cubicBezTo>
                    <a:pt x="1703" y="5210"/>
                    <a:pt x="1523" y="5132"/>
                    <a:pt x="1364" y="5004"/>
                  </a:cubicBezTo>
                  <a:cubicBezTo>
                    <a:pt x="1159" y="4788"/>
                    <a:pt x="1067" y="4491"/>
                    <a:pt x="1159" y="4194"/>
                  </a:cubicBezTo>
                  <a:cubicBezTo>
                    <a:pt x="1200" y="4060"/>
                    <a:pt x="1108" y="3937"/>
                    <a:pt x="1026" y="3896"/>
                  </a:cubicBezTo>
                  <a:cubicBezTo>
                    <a:pt x="770" y="3722"/>
                    <a:pt x="596" y="3466"/>
                    <a:pt x="596" y="3169"/>
                  </a:cubicBezTo>
                  <a:cubicBezTo>
                    <a:pt x="596" y="2912"/>
                    <a:pt x="770" y="2656"/>
                    <a:pt x="1026" y="2482"/>
                  </a:cubicBezTo>
                  <a:cubicBezTo>
                    <a:pt x="1108" y="2441"/>
                    <a:pt x="1200" y="2266"/>
                    <a:pt x="1159" y="2143"/>
                  </a:cubicBezTo>
                  <a:cubicBezTo>
                    <a:pt x="1067" y="1887"/>
                    <a:pt x="1159" y="1590"/>
                    <a:pt x="1364" y="1375"/>
                  </a:cubicBezTo>
                  <a:cubicBezTo>
                    <a:pt x="1532" y="1207"/>
                    <a:pt x="1724" y="1145"/>
                    <a:pt x="1941" y="1145"/>
                  </a:cubicBezTo>
                  <a:cubicBezTo>
                    <a:pt x="2003" y="1145"/>
                    <a:pt x="2067" y="1150"/>
                    <a:pt x="2133" y="1159"/>
                  </a:cubicBezTo>
                  <a:cubicBezTo>
                    <a:pt x="2166" y="1169"/>
                    <a:pt x="2198" y="1175"/>
                    <a:pt x="2230" y="1175"/>
                  </a:cubicBezTo>
                  <a:cubicBezTo>
                    <a:pt x="2325" y="1175"/>
                    <a:pt x="2412" y="1127"/>
                    <a:pt x="2482" y="1026"/>
                  </a:cubicBezTo>
                  <a:cubicBezTo>
                    <a:pt x="2605" y="770"/>
                    <a:pt x="2902" y="606"/>
                    <a:pt x="3158" y="606"/>
                  </a:cubicBezTo>
                  <a:close/>
                  <a:moveTo>
                    <a:pt x="3210" y="1"/>
                  </a:moveTo>
                  <a:cubicBezTo>
                    <a:pt x="2779" y="1"/>
                    <a:pt x="2349" y="216"/>
                    <a:pt x="2051" y="565"/>
                  </a:cubicBezTo>
                  <a:cubicBezTo>
                    <a:pt x="1998" y="558"/>
                    <a:pt x="1944" y="554"/>
                    <a:pt x="1889" y="554"/>
                  </a:cubicBezTo>
                  <a:cubicBezTo>
                    <a:pt x="1554" y="554"/>
                    <a:pt x="1200" y="688"/>
                    <a:pt x="944" y="944"/>
                  </a:cubicBezTo>
                  <a:cubicBezTo>
                    <a:pt x="647" y="1282"/>
                    <a:pt x="473" y="1672"/>
                    <a:pt x="555" y="2102"/>
                  </a:cubicBezTo>
                  <a:cubicBezTo>
                    <a:pt x="216" y="2359"/>
                    <a:pt x="1" y="2738"/>
                    <a:pt x="1" y="3169"/>
                  </a:cubicBezTo>
                  <a:cubicBezTo>
                    <a:pt x="1" y="3589"/>
                    <a:pt x="216" y="4019"/>
                    <a:pt x="555" y="4276"/>
                  </a:cubicBezTo>
                  <a:cubicBezTo>
                    <a:pt x="473" y="4706"/>
                    <a:pt x="647" y="5086"/>
                    <a:pt x="944" y="5383"/>
                  </a:cubicBezTo>
                  <a:cubicBezTo>
                    <a:pt x="1211" y="5659"/>
                    <a:pt x="1586" y="5820"/>
                    <a:pt x="1964" y="5820"/>
                  </a:cubicBezTo>
                  <a:cubicBezTo>
                    <a:pt x="2007" y="5820"/>
                    <a:pt x="2050" y="5818"/>
                    <a:pt x="2092" y="5813"/>
                  </a:cubicBezTo>
                  <a:cubicBezTo>
                    <a:pt x="2349" y="6111"/>
                    <a:pt x="2738" y="6326"/>
                    <a:pt x="3158" y="6326"/>
                  </a:cubicBezTo>
                  <a:cubicBezTo>
                    <a:pt x="3589" y="6326"/>
                    <a:pt x="3979" y="6111"/>
                    <a:pt x="4235" y="5813"/>
                  </a:cubicBezTo>
                  <a:cubicBezTo>
                    <a:pt x="4278" y="5818"/>
                    <a:pt x="4320" y="5820"/>
                    <a:pt x="4363" y="5820"/>
                  </a:cubicBezTo>
                  <a:cubicBezTo>
                    <a:pt x="4741" y="5820"/>
                    <a:pt x="5116" y="5659"/>
                    <a:pt x="5383" y="5383"/>
                  </a:cubicBezTo>
                  <a:cubicBezTo>
                    <a:pt x="5680" y="5086"/>
                    <a:pt x="5814" y="4706"/>
                    <a:pt x="5773" y="4276"/>
                  </a:cubicBezTo>
                  <a:cubicBezTo>
                    <a:pt x="6111" y="4019"/>
                    <a:pt x="6285" y="3589"/>
                    <a:pt x="6285" y="3169"/>
                  </a:cubicBezTo>
                  <a:cubicBezTo>
                    <a:pt x="6285" y="2738"/>
                    <a:pt x="6111" y="2359"/>
                    <a:pt x="5773" y="2102"/>
                  </a:cubicBezTo>
                  <a:cubicBezTo>
                    <a:pt x="5814" y="1672"/>
                    <a:pt x="5680" y="1282"/>
                    <a:pt x="5383" y="944"/>
                  </a:cubicBezTo>
                  <a:cubicBezTo>
                    <a:pt x="5127" y="688"/>
                    <a:pt x="4773" y="554"/>
                    <a:pt x="4412" y="554"/>
                  </a:cubicBezTo>
                  <a:cubicBezTo>
                    <a:pt x="4353" y="554"/>
                    <a:pt x="4294" y="558"/>
                    <a:pt x="4235" y="565"/>
                  </a:cubicBezTo>
                  <a:cubicBezTo>
                    <a:pt x="3979" y="216"/>
                    <a:pt x="3589" y="1"/>
                    <a:pt x="3210" y="1"/>
                  </a:cubicBezTo>
                  <a:close/>
                </a:path>
              </a:pathLst>
            </a:custGeom>
            <a:solidFill>
              <a:srgbClr val="B2B2B2"/>
            </a:solidFill>
            <a:ln>
              <a:noFill/>
            </a:ln>
          </p:spPr>
          <p:txBody>
            <a:bodyPr spcFirstLastPara="1" wrap="square" lIns="121900" tIns="121900" rIns="121900" bIns="121900" anchor="ctr" anchorCtr="0">
              <a:noAutofit/>
            </a:bodyPr>
            <a:lstStyle/>
            <a:p>
              <a:endParaRPr sz="2800" b="1" dirty="0">
                <a:latin typeface="Times New Roman" panose="02020603050405020304" pitchFamily="18" charset="0"/>
                <a:cs typeface="Times New Roman" panose="02020603050405020304" pitchFamily="18" charset="0"/>
              </a:endParaRPr>
            </a:p>
          </p:txBody>
        </p:sp>
        <p:sp>
          <p:nvSpPr>
            <p:cNvPr id="72" name="Google Shape;358;p37">
              <a:extLst>
                <a:ext uri="{FF2B5EF4-FFF2-40B4-BE49-F238E27FC236}">
                  <a16:creationId xmlns:a16="http://schemas.microsoft.com/office/drawing/2014/main" id="{46B9159C-0764-566D-90D2-200F2D770C29}"/>
                </a:ext>
              </a:extLst>
            </p:cNvPr>
            <p:cNvSpPr/>
            <p:nvPr/>
          </p:nvSpPr>
          <p:spPr>
            <a:xfrm>
              <a:off x="5787313" y="2575525"/>
              <a:ext cx="48975" cy="48450"/>
            </a:xfrm>
            <a:custGeom>
              <a:avLst/>
              <a:gdLst/>
              <a:ahLst/>
              <a:cxnLst/>
              <a:rect l="l" t="t" r="r" b="b"/>
              <a:pathLst>
                <a:path w="1959" h="1938" extrusionOk="0">
                  <a:moveTo>
                    <a:pt x="1620" y="0"/>
                  </a:moveTo>
                  <a:cubicBezTo>
                    <a:pt x="1546" y="0"/>
                    <a:pt x="1472" y="31"/>
                    <a:pt x="1405" y="93"/>
                  </a:cubicBezTo>
                  <a:lnTo>
                    <a:pt x="124" y="1425"/>
                  </a:lnTo>
                  <a:cubicBezTo>
                    <a:pt x="1" y="1548"/>
                    <a:pt x="1" y="1722"/>
                    <a:pt x="124" y="1845"/>
                  </a:cubicBezTo>
                  <a:cubicBezTo>
                    <a:pt x="165" y="1887"/>
                    <a:pt x="257" y="1938"/>
                    <a:pt x="339" y="1938"/>
                  </a:cubicBezTo>
                  <a:cubicBezTo>
                    <a:pt x="380" y="1938"/>
                    <a:pt x="462" y="1887"/>
                    <a:pt x="513" y="1845"/>
                  </a:cubicBezTo>
                  <a:lnTo>
                    <a:pt x="1836" y="523"/>
                  </a:lnTo>
                  <a:cubicBezTo>
                    <a:pt x="1959" y="400"/>
                    <a:pt x="1959" y="226"/>
                    <a:pt x="1836" y="93"/>
                  </a:cubicBezTo>
                  <a:cubicBezTo>
                    <a:pt x="1769" y="31"/>
                    <a:pt x="1695" y="0"/>
                    <a:pt x="1620" y="0"/>
                  </a:cubicBezTo>
                  <a:close/>
                </a:path>
              </a:pathLst>
            </a:custGeom>
            <a:solidFill>
              <a:srgbClr val="333333"/>
            </a:solidFill>
            <a:ln>
              <a:noFill/>
            </a:ln>
          </p:spPr>
          <p:txBody>
            <a:bodyPr spcFirstLastPara="1" wrap="square" lIns="121900" tIns="121900" rIns="121900" bIns="121900" anchor="ctr" anchorCtr="0">
              <a:noAutofit/>
            </a:bodyPr>
            <a:lstStyle/>
            <a:p>
              <a:endParaRPr sz="2800" b="1">
                <a:latin typeface="Times New Roman" panose="02020603050405020304" pitchFamily="18" charset="0"/>
                <a:cs typeface="Times New Roman" panose="02020603050405020304" pitchFamily="18" charset="0"/>
              </a:endParaRPr>
            </a:p>
          </p:txBody>
        </p:sp>
        <p:sp>
          <p:nvSpPr>
            <p:cNvPr id="73" name="Google Shape;359;p37">
              <a:extLst>
                <a:ext uri="{FF2B5EF4-FFF2-40B4-BE49-F238E27FC236}">
                  <a16:creationId xmlns:a16="http://schemas.microsoft.com/office/drawing/2014/main" id="{EFF6C92C-EF6A-1CDF-6655-78D9CE836E29}"/>
                </a:ext>
              </a:extLst>
            </p:cNvPr>
            <p:cNvSpPr/>
            <p:nvPr/>
          </p:nvSpPr>
          <p:spPr>
            <a:xfrm>
              <a:off x="5780913" y="2570400"/>
              <a:ext cx="17950" cy="15150"/>
            </a:xfrm>
            <a:custGeom>
              <a:avLst/>
              <a:gdLst/>
              <a:ahLst/>
              <a:cxnLst/>
              <a:rect l="l" t="t" r="r" b="b"/>
              <a:pathLst>
                <a:path w="718" h="606" extrusionOk="0">
                  <a:moveTo>
                    <a:pt x="339" y="0"/>
                  </a:moveTo>
                  <a:cubicBezTo>
                    <a:pt x="257" y="0"/>
                    <a:pt x="164" y="41"/>
                    <a:pt x="123" y="133"/>
                  </a:cubicBezTo>
                  <a:cubicBezTo>
                    <a:pt x="0" y="390"/>
                    <a:pt x="123" y="605"/>
                    <a:pt x="339" y="605"/>
                  </a:cubicBezTo>
                  <a:cubicBezTo>
                    <a:pt x="554" y="605"/>
                    <a:pt x="718" y="390"/>
                    <a:pt x="636" y="174"/>
                  </a:cubicBezTo>
                  <a:cubicBezTo>
                    <a:pt x="595" y="92"/>
                    <a:pt x="462" y="0"/>
                    <a:pt x="380" y="0"/>
                  </a:cubicBezTo>
                  <a:close/>
                </a:path>
              </a:pathLst>
            </a:custGeom>
            <a:solidFill>
              <a:srgbClr val="333333"/>
            </a:solidFill>
            <a:ln>
              <a:noFill/>
            </a:ln>
          </p:spPr>
          <p:txBody>
            <a:bodyPr spcFirstLastPara="1" wrap="square" lIns="121900" tIns="121900" rIns="121900" bIns="121900" anchor="ctr" anchorCtr="0">
              <a:noAutofit/>
            </a:bodyPr>
            <a:lstStyle/>
            <a:p>
              <a:endParaRPr sz="2800" b="1">
                <a:latin typeface="Times New Roman" panose="02020603050405020304" pitchFamily="18" charset="0"/>
                <a:cs typeface="Times New Roman" panose="02020603050405020304" pitchFamily="18" charset="0"/>
              </a:endParaRPr>
            </a:p>
          </p:txBody>
        </p:sp>
        <p:sp>
          <p:nvSpPr>
            <p:cNvPr id="74" name="Google Shape;360;p37">
              <a:extLst>
                <a:ext uri="{FF2B5EF4-FFF2-40B4-BE49-F238E27FC236}">
                  <a16:creationId xmlns:a16="http://schemas.microsoft.com/office/drawing/2014/main" id="{10BC9B67-F0EA-DA24-A991-89216684D459}"/>
                </a:ext>
              </a:extLst>
            </p:cNvPr>
            <p:cNvSpPr/>
            <p:nvPr/>
          </p:nvSpPr>
          <p:spPr>
            <a:xfrm>
              <a:off x="5824488" y="2614225"/>
              <a:ext cx="18200" cy="14875"/>
            </a:xfrm>
            <a:custGeom>
              <a:avLst/>
              <a:gdLst/>
              <a:ahLst/>
              <a:cxnLst/>
              <a:rect l="l" t="t" r="r" b="b"/>
              <a:pathLst>
                <a:path w="728" h="595" extrusionOk="0">
                  <a:moveTo>
                    <a:pt x="349" y="0"/>
                  </a:moveTo>
                  <a:cubicBezTo>
                    <a:pt x="256" y="0"/>
                    <a:pt x="174" y="41"/>
                    <a:pt x="92" y="133"/>
                  </a:cubicBezTo>
                  <a:cubicBezTo>
                    <a:pt x="0" y="390"/>
                    <a:pt x="133" y="595"/>
                    <a:pt x="349" y="595"/>
                  </a:cubicBezTo>
                  <a:cubicBezTo>
                    <a:pt x="564" y="595"/>
                    <a:pt x="728" y="390"/>
                    <a:pt x="646" y="174"/>
                  </a:cubicBezTo>
                  <a:cubicBezTo>
                    <a:pt x="605" y="41"/>
                    <a:pt x="472" y="0"/>
                    <a:pt x="390" y="0"/>
                  </a:cubicBezTo>
                  <a:close/>
                </a:path>
              </a:pathLst>
            </a:custGeom>
            <a:solidFill>
              <a:srgbClr val="333333"/>
            </a:solidFill>
            <a:ln>
              <a:noFill/>
            </a:ln>
          </p:spPr>
          <p:txBody>
            <a:bodyPr spcFirstLastPara="1" wrap="square" lIns="121900" tIns="121900" rIns="121900" bIns="121900" anchor="ctr" anchorCtr="0">
              <a:noAutofit/>
            </a:bodyPr>
            <a:lstStyle/>
            <a:p>
              <a:endParaRPr sz="2800" b="1">
                <a:latin typeface="Times New Roman" panose="02020603050405020304" pitchFamily="18" charset="0"/>
                <a:cs typeface="Times New Roman" panose="02020603050405020304" pitchFamily="18" charset="0"/>
              </a:endParaRPr>
            </a:p>
          </p:txBody>
        </p:sp>
      </p:grpSp>
      <p:grpSp>
        <p:nvGrpSpPr>
          <p:cNvPr id="75" name="Google Shape;361;p37">
            <a:extLst>
              <a:ext uri="{FF2B5EF4-FFF2-40B4-BE49-F238E27FC236}">
                <a16:creationId xmlns:a16="http://schemas.microsoft.com/office/drawing/2014/main" id="{2E615757-0A61-D0F0-1772-D4902CFED728}"/>
              </a:ext>
            </a:extLst>
          </p:cNvPr>
          <p:cNvGrpSpPr/>
          <p:nvPr/>
        </p:nvGrpSpPr>
        <p:grpSpPr>
          <a:xfrm>
            <a:off x="897781" y="2118849"/>
            <a:ext cx="458267" cy="458300"/>
            <a:chOff x="5493613" y="1976825"/>
            <a:chExt cx="343700" cy="343725"/>
          </a:xfrm>
        </p:grpSpPr>
        <p:sp>
          <p:nvSpPr>
            <p:cNvPr id="76" name="Google Shape;362;p37">
              <a:extLst>
                <a:ext uri="{FF2B5EF4-FFF2-40B4-BE49-F238E27FC236}">
                  <a16:creationId xmlns:a16="http://schemas.microsoft.com/office/drawing/2014/main" id="{E82364E3-4E6A-6C82-45A0-4570A2472F39}"/>
                </a:ext>
              </a:extLst>
            </p:cNvPr>
            <p:cNvSpPr/>
            <p:nvPr/>
          </p:nvSpPr>
          <p:spPr>
            <a:xfrm>
              <a:off x="5493613" y="1976825"/>
              <a:ext cx="343700" cy="255050"/>
            </a:xfrm>
            <a:custGeom>
              <a:avLst/>
              <a:gdLst/>
              <a:ahLst/>
              <a:cxnLst/>
              <a:rect l="l" t="t" r="r" b="b"/>
              <a:pathLst>
                <a:path w="13748" h="10202" extrusionOk="0">
                  <a:moveTo>
                    <a:pt x="298" y="1"/>
                  </a:moveTo>
                  <a:cubicBezTo>
                    <a:pt x="123" y="1"/>
                    <a:pt x="0" y="124"/>
                    <a:pt x="0" y="257"/>
                  </a:cubicBezTo>
                  <a:lnTo>
                    <a:pt x="0" y="8202"/>
                  </a:lnTo>
                  <a:lnTo>
                    <a:pt x="0" y="9945"/>
                  </a:lnTo>
                  <a:cubicBezTo>
                    <a:pt x="0" y="10078"/>
                    <a:pt x="123" y="10201"/>
                    <a:pt x="298" y="10201"/>
                  </a:cubicBezTo>
                  <a:lnTo>
                    <a:pt x="4265" y="10201"/>
                  </a:lnTo>
                  <a:lnTo>
                    <a:pt x="4265" y="9647"/>
                  </a:lnTo>
                  <a:lnTo>
                    <a:pt x="595" y="9647"/>
                  </a:lnTo>
                  <a:lnTo>
                    <a:pt x="595" y="8499"/>
                  </a:lnTo>
                  <a:lnTo>
                    <a:pt x="4614" y="8499"/>
                  </a:lnTo>
                  <a:lnTo>
                    <a:pt x="4614" y="7894"/>
                  </a:lnTo>
                  <a:lnTo>
                    <a:pt x="595" y="7894"/>
                  </a:lnTo>
                  <a:lnTo>
                    <a:pt x="595" y="554"/>
                  </a:lnTo>
                  <a:lnTo>
                    <a:pt x="5126" y="554"/>
                  </a:lnTo>
                  <a:cubicBezTo>
                    <a:pt x="5680" y="554"/>
                    <a:pt x="6233" y="811"/>
                    <a:pt x="6572" y="1231"/>
                  </a:cubicBezTo>
                  <a:lnTo>
                    <a:pt x="6572" y="6869"/>
                  </a:lnTo>
                  <a:lnTo>
                    <a:pt x="7176" y="6869"/>
                  </a:lnTo>
                  <a:lnTo>
                    <a:pt x="7176" y="1231"/>
                  </a:lnTo>
                  <a:cubicBezTo>
                    <a:pt x="7515" y="811"/>
                    <a:pt x="8068" y="554"/>
                    <a:pt x="8622" y="554"/>
                  </a:cubicBezTo>
                  <a:lnTo>
                    <a:pt x="13153" y="554"/>
                  </a:lnTo>
                  <a:lnTo>
                    <a:pt x="13153" y="7894"/>
                  </a:lnTo>
                  <a:lnTo>
                    <a:pt x="9134" y="7894"/>
                  </a:lnTo>
                  <a:lnTo>
                    <a:pt x="9134" y="8499"/>
                  </a:lnTo>
                  <a:lnTo>
                    <a:pt x="13153" y="8499"/>
                  </a:lnTo>
                  <a:lnTo>
                    <a:pt x="13153" y="9647"/>
                  </a:lnTo>
                  <a:lnTo>
                    <a:pt x="9442" y="9647"/>
                  </a:lnTo>
                  <a:lnTo>
                    <a:pt x="9442" y="10201"/>
                  </a:lnTo>
                  <a:lnTo>
                    <a:pt x="13450" y="10201"/>
                  </a:lnTo>
                  <a:cubicBezTo>
                    <a:pt x="13625" y="10201"/>
                    <a:pt x="13748" y="10078"/>
                    <a:pt x="13748" y="9945"/>
                  </a:cubicBezTo>
                  <a:lnTo>
                    <a:pt x="13748" y="8202"/>
                  </a:lnTo>
                  <a:lnTo>
                    <a:pt x="13748" y="257"/>
                  </a:lnTo>
                  <a:cubicBezTo>
                    <a:pt x="13748" y="124"/>
                    <a:pt x="13625" y="1"/>
                    <a:pt x="13450" y="1"/>
                  </a:cubicBezTo>
                  <a:lnTo>
                    <a:pt x="8622" y="1"/>
                  </a:lnTo>
                  <a:cubicBezTo>
                    <a:pt x="7986" y="1"/>
                    <a:pt x="7340" y="257"/>
                    <a:pt x="6879" y="677"/>
                  </a:cubicBezTo>
                  <a:cubicBezTo>
                    <a:pt x="6408" y="257"/>
                    <a:pt x="5762" y="1"/>
                    <a:pt x="5126" y="1"/>
                  </a:cubicBezTo>
                  <a:close/>
                </a:path>
              </a:pathLst>
            </a:custGeom>
            <a:solidFill>
              <a:srgbClr val="333333"/>
            </a:solidFill>
            <a:ln>
              <a:noFill/>
            </a:ln>
          </p:spPr>
          <p:txBody>
            <a:bodyPr spcFirstLastPara="1" wrap="square" lIns="121900" tIns="121900" rIns="121900" bIns="121900" anchor="ctr" anchorCtr="0">
              <a:noAutofit/>
            </a:bodyPr>
            <a:lstStyle/>
            <a:p>
              <a:endParaRPr sz="2800" b="1">
                <a:latin typeface="Times New Roman" panose="02020603050405020304" pitchFamily="18" charset="0"/>
                <a:cs typeface="Times New Roman" panose="02020603050405020304" pitchFamily="18" charset="0"/>
              </a:endParaRPr>
            </a:p>
          </p:txBody>
        </p:sp>
        <p:sp>
          <p:nvSpPr>
            <p:cNvPr id="77" name="Google Shape;363;p37">
              <a:extLst>
                <a:ext uri="{FF2B5EF4-FFF2-40B4-BE49-F238E27FC236}">
                  <a16:creationId xmlns:a16="http://schemas.microsoft.com/office/drawing/2014/main" id="{BD768FA7-F264-A99B-B64F-98FB04E5A6A1}"/>
                </a:ext>
              </a:extLst>
            </p:cNvPr>
            <p:cNvSpPr/>
            <p:nvPr/>
          </p:nvSpPr>
          <p:spPr>
            <a:xfrm>
              <a:off x="5701713" y="2026800"/>
              <a:ext cx="92025" cy="15150"/>
            </a:xfrm>
            <a:custGeom>
              <a:avLst/>
              <a:gdLst/>
              <a:ahLst/>
              <a:cxnLst/>
              <a:rect l="l" t="t" r="r" b="b"/>
              <a:pathLst>
                <a:path w="3681" h="606" extrusionOk="0">
                  <a:moveTo>
                    <a:pt x="298" y="1"/>
                  </a:moveTo>
                  <a:cubicBezTo>
                    <a:pt x="134" y="1"/>
                    <a:pt x="1" y="175"/>
                    <a:pt x="1" y="349"/>
                  </a:cubicBezTo>
                  <a:cubicBezTo>
                    <a:pt x="42" y="513"/>
                    <a:pt x="175" y="606"/>
                    <a:pt x="298" y="606"/>
                  </a:cubicBezTo>
                  <a:lnTo>
                    <a:pt x="3373" y="606"/>
                  </a:lnTo>
                  <a:cubicBezTo>
                    <a:pt x="3548" y="606"/>
                    <a:pt x="3681" y="472"/>
                    <a:pt x="3681" y="257"/>
                  </a:cubicBezTo>
                  <a:cubicBezTo>
                    <a:pt x="3630" y="134"/>
                    <a:pt x="3507" y="1"/>
                    <a:pt x="3373" y="1"/>
                  </a:cubicBezTo>
                  <a:close/>
                </a:path>
              </a:pathLst>
            </a:custGeom>
            <a:solidFill>
              <a:srgbClr val="B2B2B2"/>
            </a:solidFill>
            <a:ln>
              <a:noFill/>
            </a:ln>
          </p:spPr>
          <p:txBody>
            <a:bodyPr spcFirstLastPara="1" wrap="square" lIns="121900" tIns="121900" rIns="121900" bIns="121900" anchor="ctr" anchorCtr="0">
              <a:noAutofit/>
            </a:bodyPr>
            <a:lstStyle/>
            <a:p>
              <a:endParaRPr sz="2800" b="1">
                <a:latin typeface="Times New Roman" panose="02020603050405020304" pitchFamily="18" charset="0"/>
                <a:cs typeface="Times New Roman" panose="02020603050405020304" pitchFamily="18" charset="0"/>
              </a:endParaRPr>
            </a:p>
          </p:txBody>
        </p:sp>
        <p:sp>
          <p:nvSpPr>
            <p:cNvPr id="78" name="Google Shape;364;p37">
              <a:extLst>
                <a:ext uri="{FF2B5EF4-FFF2-40B4-BE49-F238E27FC236}">
                  <a16:creationId xmlns:a16="http://schemas.microsoft.com/office/drawing/2014/main" id="{F4C705F5-3404-72E5-C4D1-82D00A058CA3}"/>
                </a:ext>
              </a:extLst>
            </p:cNvPr>
            <p:cNvSpPr/>
            <p:nvPr/>
          </p:nvSpPr>
          <p:spPr>
            <a:xfrm>
              <a:off x="5537438" y="2026800"/>
              <a:ext cx="92800" cy="15150"/>
            </a:xfrm>
            <a:custGeom>
              <a:avLst/>
              <a:gdLst/>
              <a:ahLst/>
              <a:cxnLst/>
              <a:rect l="l" t="t" r="r" b="b"/>
              <a:pathLst>
                <a:path w="3712" h="606" extrusionOk="0">
                  <a:moveTo>
                    <a:pt x="298" y="1"/>
                  </a:moveTo>
                  <a:cubicBezTo>
                    <a:pt x="123" y="1"/>
                    <a:pt x="0" y="175"/>
                    <a:pt x="41" y="349"/>
                  </a:cubicBezTo>
                  <a:cubicBezTo>
                    <a:pt x="41" y="513"/>
                    <a:pt x="164" y="606"/>
                    <a:pt x="339" y="606"/>
                  </a:cubicBezTo>
                  <a:lnTo>
                    <a:pt x="3373" y="606"/>
                  </a:lnTo>
                  <a:cubicBezTo>
                    <a:pt x="3537" y="606"/>
                    <a:pt x="3711" y="472"/>
                    <a:pt x="3670" y="257"/>
                  </a:cubicBezTo>
                  <a:cubicBezTo>
                    <a:pt x="3629" y="134"/>
                    <a:pt x="3496" y="1"/>
                    <a:pt x="3373" y="1"/>
                  </a:cubicBezTo>
                  <a:close/>
                </a:path>
              </a:pathLst>
            </a:custGeom>
            <a:solidFill>
              <a:srgbClr val="333333"/>
            </a:solidFill>
            <a:ln>
              <a:noFill/>
            </a:ln>
          </p:spPr>
          <p:txBody>
            <a:bodyPr spcFirstLastPara="1" wrap="square" lIns="121900" tIns="121900" rIns="121900" bIns="121900" anchor="ctr" anchorCtr="0">
              <a:noAutofit/>
            </a:bodyPr>
            <a:lstStyle/>
            <a:p>
              <a:endParaRPr sz="2800" b="1">
                <a:latin typeface="Times New Roman" panose="02020603050405020304" pitchFamily="18" charset="0"/>
                <a:cs typeface="Times New Roman" panose="02020603050405020304" pitchFamily="18" charset="0"/>
              </a:endParaRPr>
            </a:p>
          </p:txBody>
        </p:sp>
        <p:sp>
          <p:nvSpPr>
            <p:cNvPr id="79" name="Google Shape;365;p37">
              <a:extLst>
                <a:ext uri="{FF2B5EF4-FFF2-40B4-BE49-F238E27FC236}">
                  <a16:creationId xmlns:a16="http://schemas.microsoft.com/office/drawing/2014/main" id="{270BE48A-146C-67C6-04D3-E2DFD3664059}"/>
                </a:ext>
              </a:extLst>
            </p:cNvPr>
            <p:cNvSpPr/>
            <p:nvPr/>
          </p:nvSpPr>
          <p:spPr>
            <a:xfrm>
              <a:off x="5537438" y="2076025"/>
              <a:ext cx="92800" cy="14875"/>
            </a:xfrm>
            <a:custGeom>
              <a:avLst/>
              <a:gdLst/>
              <a:ahLst/>
              <a:cxnLst/>
              <a:rect l="l" t="t" r="r" b="b"/>
              <a:pathLst>
                <a:path w="3712" h="595" extrusionOk="0">
                  <a:moveTo>
                    <a:pt x="298" y="0"/>
                  </a:moveTo>
                  <a:cubicBezTo>
                    <a:pt x="123" y="0"/>
                    <a:pt x="0" y="174"/>
                    <a:pt x="41" y="338"/>
                  </a:cubicBezTo>
                  <a:cubicBezTo>
                    <a:pt x="41" y="513"/>
                    <a:pt x="164" y="595"/>
                    <a:pt x="339" y="595"/>
                  </a:cubicBezTo>
                  <a:lnTo>
                    <a:pt x="3373" y="595"/>
                  </a:lnTo>
                  <a:cubicBezTo>
                    <a:pt x="3537" y="595"/>
                    <a:pt x="3711" y="431"/>
                    <a:pt x="3670" y="256"/>
                  </a:cubicBezTo>
                  <a:cubicBezTo>
                    <a:pt x="3629" y="133"/>
                    <a:pt x="3496" y="0"/>
                    <a:pt x="3373" y="0"/>
                  </a:cubicBezTo>
                  <a:close/>
                </a:path>
              </a:pathLst>
            </a:custGeom>
            <a:solidFill>
              <a:srgbClr val="B2B2B2"/>
            </a:solidFill>
            <a:ln>
              <a:noFill/>
            </a:ln>
          </p:spPr>
          <p:txBody>
            <a:bodyPr spcFirstLastPara="1" wrap="square" lIns="121900" tIns="121900" rIns="121900" bIns="121900" anchor="ctr" anchorCtr="0">
              <a:noAutofit/>
            </a:bodyPr>
            <a:lstStyle/>
            <a:p>
              <a:endParaRPr sz="2800" b="1">
                <a:latin typeface="Times New Roman" panose="02020603050405020304" pitchFamily="18" charset="0"/>
                <a:cs typeface="Times New Roman" panose="02020603050405020304" pitchFamily="18" charset="0"/>
              </a:endParaRPr>
            </a:p>
          </p:txBody>
        </p:sp>
        <p:sp>
          <p:nvSpPr>
            <p:cNvPr id="80" name="Google Shape;366;p37">
              <a:extLst>
                <a:ext uri="{FF2B5EF4-FFF2-40B4-BE49-F238E27FC236}">
                  <a16:creationId xmlns:a16="http://schemas.microsoft.com/office/drawing/2014/main" id="{06625CBF-117F-4420-D265-DF94D96E5648}"/>
                </a:ext>
              </a:extLst>
            </p:cNvPr>
            <p:cNvSpPr/>
            <p:nvPr/>
          </p:nvSpPr>
          <p:spPr>
            <a:xfrm>
              <a:off x="5537438" y="2125225"/>
              <a:ext cx="48975" cy="14900"/>
            </a:xfrm>
            <a:custGeom>
              <a:avLst/>
              <a:gdLst/>
              <a:ahLst/>
              <a:cxnLst/>
              <a:rect l="l" t="t" r="r" b="b"/>
              <a:pathLst>
                <a:path w="1959" h="596" extrusionOk="0">
                  <a:moveTo>
                    <a:pt x="298" y="0"/>
                  </a:moveTo>
                  <a:cubicBezTo>
                    <a:pt x="123" y="0"/>
                    <a:pt x="0" y="123"/>
                    <a:pt x="41" y="339"/>
                  </a:cubicBezTo>
                  <a:cubicBezTo>
                    <a:pt x="41" y="472"/>
                    <a:pt x="164" y="595"/>
                    <a:pt x="339" y="595"/>
                  </a:cubicBezTo>
                  <a:lnTo>
                    <a:pt x="1620" y="595"/>
                  </a:lnTo>
                  <a:cubicBezTo>
                    <a:pt x="1794" y="595"/>
                    <a:pt x="1958" y="421"/>
                    <a:pt x="1917" y="216"/>
                  </a:cubicBezTo>
                  <a:cubicBezTo>
                    <a:pt x="1876" y="82"/>
                    <a:pt x="1743" y="0"/>
                    <a:pt x="1620" y="0"/>
                  </a:cubicBezTo>
                  <a:close/>
                </a:path>
              </a:pathLst>
            </a:custGeom>
            <a:solidFill>
              <a:srgbClr val="333333"/>
            </a:solidFill>
            <a:ln>
              <a:noFill/>
            </a:ln>
          </p:spPr>
          <p:txBody>
            <a:bodyPr spcFirstLastPara="1" wrap="square" lIns="121900" tIns="121900" rIns="121900" bIns="121900" anchor="ctr" anchorCtr="0">
              <a:noAutofit/>
            </a:bodyPr>
            <a:lstStyle/>
            <a:p>
              <a:endParaRPr sz="2800" b="1">
                <a:latin typeface="Times New Roman" panose="02020603050405020304" pitchFamily="18" charset="0"/>
                <a:cs typeface="Times New Roman" panose="02020603050405020304" pitchFamily="18" charset="0"/>
              </a:endParaRPr>
            </a:p>
          </p:txBody>
        </p:sp>
        <p:sp>
          <p:nvSpPr>
            <p:cNvPr id="81" name="Google Shape;367;p37">
              <a:extLst>
                <a:ext uri="{FF2B5EF4-FFF2-40B4-BE49-F238E27FC236}">
                  <a16:creationId xmlns:a16="http://schemas.microsoft.com/office/drawing/2014/main" id="{C5FB4D2F-6FBC-FF2C-EB73-21617274DB8B}"/>
                </a:ext>
              </a:extLst>
            </p:cNvPr>
            <p:cNvSpPr/>
            <p:nvPr/>
          </p:nvSpPr>
          <p:spPr>
            <a:xfrm>
              <a:off x="5701713" y="2076025"/>
              <a:ext cx="92025" cy="14875"/>
            </a:xfrm>
            <a:custGeom>
              <a:avLst/>
              <a:gdLst/>
              <a:ahLst/>
              <a:cxnLst/>
              <a:rect l="l" t="t" r="r" b="b"/>
              <a:pathLst>
                <a:path w="3681" h="595" extrusionOk="0">
                  <a:moveTo>
                    <a:pt x="298" y="0"/>
                  </a:moveTo>
                  <a:cubicBezTo>
                    <a:pt x="134" y="0"/>
                    <a:pt x="1" y="174"/>
                    <a:pt x="1" y="338"/>
                  </a:cubicBezTo>
                  <a:cubicBezTo>
                    <a:pt x="42" y="513"/>
                    <a:pt x="175" y="595"/>
                    <a:pt x="298" y="595"/>
                  </a:cubicBezTo>
                  <a:lnTo>
                    <a:pt x="3373" y="595"/>
                  </a:lnTo>
                  <a:cubicBezTo>
                    <a:pt x="3548" y="595"/>
                    <a:pt x="3681" y="431"/>
                    <a:pt x="3681" y="256"/>
                  </a:cubicBezTo>
                  <a:cubicBezTo>
                    <a:pt x="3630" y="133"/>
                    <a:pt x="3507" y="0"/>
                    <a:pt x="3373" y="0"/>
                  </a:cubicBezTo>
                  <a:close/>
                </a:path>
              </a:pathLst>
            </a:custGeom>
            <a:solidFill>
              <a:srgbClr val="333333"/>
            </a:solidFill>
            <a:ln>
              <a:noFill/>
            </a:ln>
          </p:spPr>
          <p:txBody>
            <a:bodyPr spcFirstLastPara="1" wrap="square" lIns="121900" tIns="121900" rIns="121900" bIns="121900" anchor="ctr" anchorCtr="0">
              <a:noAutofit/>
            </a:bodyPr>
            <a:lstStyle/>
            <a:p>
              <a:endParaRPr sz="2800" b="1">
                <a:latin typeface="Times New Roman" panose="02020603050405020304" pitchFamily="18" charset="0"/>
                <a:cs typeface="Times New Roman" panose="02020603050405020304" pitchFamily="18" charset="0"/>
              </a:endParaRPr>
            </a:p>
          </p:txBody>
        </p:sp>
        <p:sp>
          <p:nvSpPr>
            <p:cNvPr id="82" name="Google Shape;368;p37">
              <a:extLst>
                <a:ext uri="{FF2B5EF4-FFF2-40B4-BE49-F238E27FC236}">
                  <a16:creationId xmlns:a16="http://schemas.microsoft.com/office/drawing/2014/main" id="{F1CB11CD-21B2-CD6B-656A-DD56FE2E64ED}"/>
                </a:ext>
              </a:extLst>
            </p:cNvPr>
            <p:cNvSpPr/>
            <p:nvPr/>
          </p:nvSpPr>
          <p:spPr>
            <a:xfrm>
              <a:off x="5745538" y="2125225"/>
              <a:ext cx="48200" cy="14900"/>
            </a:xfrm>
            <a:custGeom>
              <a:avLst/>
              <a:gdLst/>
              <a:ahLst/>
              <a:cxnLst/>
              <a:rect l="l" t="t" r="r" b="b"/>
              <a:pathLst>
                <a:path w="1928" h="596" extrusionOk="0">
                  <a:moveTo>
                    <a:pt x="298" y="0"/>
                  </a:moveTo>
                  <a:cubicBezTo>
                    <a:pt x="134" y="0"/>
                    <a:pt x="1" y="123"/>
                    <a:pt x="1" y="339"/>
                  </a:cubicBezTo>
                  <a:cubicBezTo>
                    <a:pt x="42" y="472"/>
                    <a:pt x="175" y="595"/>
                    <a:pt x="298" y="595"/>
                  </a:cubicBezTo>
                  <a:lnTo>
                    <a:pt x="1620" y="595"/>
                  </a:lnTo>
                  <a:cubicBezTo>
                    <a:pt x="1795" y="595"/>
                    <a:pt x="1928" y="421"/>
                    <a:pt x="1928" y="216"/>
                  </a:cubicBezTo>
                  <a:cubicBezTo>
                    <a:pt x="1877" y="82"/>
                    <a:pt x="1754" y="0"/>
                    <a:pt x="1620" y="0"/>
                  </a:cubicBezTo>
                  <a:close/>
                </a:path>
              </a:pathLst>
            </a:custGeom>
            <a:solidFill>
              <a:srgbClr val="B2B2B2"/>
            </a:solidFill>
            <a:ln>
              <a:noFill/>
            </a:ln>
          </p:spPr>
          <p:txBody>
            <a:bodyPr spcFirstLastPara="1" wrap="square" lIns="121900" tIns="121900" rIns="121900" bIns="121900" anchor="ctr" anchorCtr="0">
              <a:noAutofit/>
            </a:bodyPr>
            <a:lstStyle/>
            <a:p>
              <a:endParaRPr sz="2800" b="1">
                <a:latin typeface="Times New Roman" panose="02020603050405020304" pitchFamily="18" charset="0"/>
                <a:cs typeface="Times New Roman" panose="02020603050405020304" pitchFamily="18" charset="0"/>
              </a:endParaRPr>
            </a:p>
          </p:txBody>
        </p:sp>
        <p:sp>
          <p:nvSpPr>
            <p:cNvPr id="83" name="Google Shape;369;p37">
              <a:extLst>
                <a:ext uri="{FF2B5EF4-FFF2-40B4-BE49-F238E27FC236}">
                  <a16:creationId xmlns:a16="http://schemas.microsoft.com/office/drawing/2014/main" id="{77508BEC-35DB-0D05-3023-D871EDF73174}"/>
                </a:ext>
              </a:extLst>
            </p:cNvPr>
            <p:cNvSpPr/>
            <p:nvPr/>
          </p:nvSpPr>
          <p:spPr>
            <a:xfrm>
              <a:off x="5592788" y="2141125"/>
              <a:ext cx="180450" cy="179425"/>
            </a:xfrm>
            <a:custGeom>
              <a:avLst/>
              <a:gdLst/>
              <a:ahLst/>
              <a:cxnLst/>
              <a:rect l="l" t="t" r="r" b="b"/>
              <a:pathLst>
                <a:path w="7218" h="7177" extrusionOk="0">
                  <a:moveTo>
                    <a:pt x="2912" y="605"/>
                  </a:moveTo>
                  <a:cubicBezTo>
                    <a:pt x="4194" y="605"/>
                    <a:pt x="5260" y="1630"/>
                    <a:pt x="5260" y="2952"/>
                  </a:cubicBezTo>
                  <a:cubicBezTo>
                    <a:pt x="5260" y="4234"/>
                    <a:pt x="4194" y="5259"/>
                    <a:pt x="2912" y="5259"/>
                  </a:cubicBezTo>
                  <a:cubicBezTo>
                    <a:pt x="1631" y="5259"/>
                    <a:pt x="606" y="4234"/>
                    <a:pt x="606" y="2952"/>
                  </a:cubicBezTo>
                  <a:cubicBezTo>
                    <a:pt x="606" y="1630"/>
                    <a:pt x="1631" y="605"/>
                    <a:pt x="2912" y="605"/>
                  </a:cubicBezTo>
                  <a:close/>
                  <a:moveTo>
                    <a:pt x="2912" y="0"/>
                  </a:moveTo>
                  <a:cubicBezTo>
                    <a:pt x="1282" y="0"/>
                    <a:pt x="1" y="1322"/>
                    <a:pt x="1" y="2952"/>
                  </a:cubicBezTo>
                  <a:cubicBezTo>
                    <a:pt x="1" y="4531"/>
                    <a:pt x="1282" y="5854"/>
                    <a:pt x="2912" y="5854"/>
                  </a:cubicBezTo>
                  <a:cubicBezTo>
                    <a:pt x="3589" y="5854"/>
                    <a:pt x="4276" y="5597"/>
                    <a:pt x="4747" y="5167"/>
                  </a:cubicBezTo>
                  <a:lnTo>
                    <a:pt x="6664" y="7094"/>
                  </a:lnTo>
                  <a:cubicBezTo>
                    <a:pt x="6705" y="7176"/>
                    <a:pt x="6797" y="7176"/>
                    <a:pt x="6879" y="7176"/>
                  </a:cubicBezTo>
                  <a:cubicBezTo>
                    <a:pt x="6961" y="7176"/>
                    <a:pt x="7013" y="7176"/>
                    <a:pt x="7095" y="7094"/>
                  </a:cubicBezTo>
                  <a:cubicBezTo>
                    <a:pt x="7218" y="7012"/>
                    <a:pt x="7218" y="6797"/>
                    <a:pt x="7095" y="6663"/>
                  </a:cubicBezTo>
                  <a:lnTo>
                    <a:pt x="5167" y="4787"/>
                  </a:lnTo>
                  <a:cubicBezTo>
                    <a:pt x="5598" y="4275"/>
                    <a:pt x="5813" y="3629"/>
                    <a:pt x="5813" y="2952"/>
                  </a:cubicBezTo>
                  <a:cubicBezTo>
                    <a:pt x="5813" y="1322"/>
                    <a:pt x="4532" y="0"/>
                    <a:pt x="2912" y="0"/>
                  </a:cubicBezTo>
                  <a:close/>
                </a:path>
              </a:pathLst>
            </a:custGeom>
            <a:solidFill>
              <a:srgbClr val="B2B2B2"/>
            </a:solidFill>
            <a:ln>
              <a:noFill/>
            </a:ln>
          </p:spPr>
          <p:txBody>
            <a:bodyPr spcFirstLastPara="1" wrap="square" lIns="121900" tIns="121900" rIns="121900" bIns="121900" anchor="ctr" anchorCtr="0">
              <a:noAutofit/>
            </a:bodyPr>
            <a:lstStyle/>
            <a:p>
              <a:endParaRPr sz="2800" b="1">
                <a:latin typeface="Times New Roman" panose="02020603050405020304" pitchFamily="18" charset="0"/>
                <a:cs typeface="Times New Roman" panose="02020603050405020304" pitchFamily="18" charset="0"/>
              </a:endParaRPr>
            </a:p>
          </p:txBody>
        </p:sp>
      </p:grpSp>
      <p:sp>
        <p:nvSpPr>
          <p:cNvPr id="85" name="Google Shape;341;p37">
            <a:extLst>
              <a:ext uri="{FF2B5EF4-FFF2-40B4-BE49-F238E27FC236}">
                <a16:creationId xmlns:a16="http://schemas.microsoft.com/office/drawing/2014/main" id="{6DFA4D33-2D52-6556-21C9-C9D197765762}"/>
              </a:ext>
            </a:extLst>
          </p:cNvPr>
          <p:cNvSpPr txBox="1">
            <a:spLocks/>
          </p:cNvSpPr>
          <p:nvPr/>
        </p:nvSpPr>
        <p:spPr>
          <a:xfrm>
            <a:off x="1733031" y="3538484"/>
            <a:ext cx="8817600" cy="7036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Figtree Black"/>
              <a:buNone/>
              <a:defRPr sz="1900" b="0" i="0" u="none" strike="noStrike" cap="none">
                <a:solidFill>
                  <a:schemeClr val="dk1"/>
                </a:solidFill>
                <a:latin typeface="Figtree Black"/>
                <a:ea typeface="Figtree Black"/>
                <a:cs typeface="Figtree Black"/>
                <a:sym typeface="Figtree Black"/>
              </a:defRPr>
            </a:lvl1pPr>
            <a:lvl2pPr marL="914400" marR="0" lvl="1"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2pPr>
            <a:lvl3pPr marL="1371600" marR="0" lvl="2"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3pPr>
            <a:lvl4pPr marL="1828800" marR="0" lvl="3"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4pPr>
            <a:lvl5pPr marL="2286000" marR="0" lvl="4"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5pPr>
            <a:lvl6pPr marL="2743200" marR="0" lvl="5"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6pPr>
            <a:lvl7pPr marL="3200400" marR="0" lvl="6"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7pPr>
            <a:lvl8pPr marL="3657600" marR="0" lvl="7"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8pPr>
            <a:lvl9pPr marL="4114800" marR="0" lvl="8"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9pPr>
          </a:lstStyle>
          <a:p>
            <a:pPr marL="0" indent="0"/>
            <a:r>
              <a:rPr lang="en-US" sz="2800" b="1" dirty="0">
                <a:solidFill>
                  <a:schemeClr val="tx1"/>
                </a:solidFill>
                <a:latin typeface="Times New Roman" panose="02020603050405020304" pitchFamily="18" charset="0"/>
                <a:cs typeface="Times New Roman" panose="02020603050405020304" pitchFamily="18" charset="0"/>
              </a:rPr>
              <a:t> Time and Space complexity</a:t>
            </a:r>
          </a:p>
        </p:txBody>
      </p:sp>
      <p:grpSp>
        <p:nvGrpSpPr>
          <p:cNvPr id="86" name="Google Shape;583;p47">
            <a:extLst>
              <a:ext uri="{FF2B5EF4-FFF2-40B4-BE49-F238E27FC236}">
                <a16:creationId xmlns:a16="http://schemas.microsoft.com/office/drawing/2014/main" id="{22844495-D1F6-205E-FC61-D2C6B7318C50}"/>
              </a:ext>
            </a:extLst>
          </p:cNvPr>
          <p:cNvGrpSpPr/>
          <p:nvPr/>
        </p:nvGrpSpPr>
        <p:grpSpPr>
          <a:xfrm>
            <a:off x="849948" y="3727518"/>
            <a:ext cx="460000" cy="458300"/>
            <a:chOff x="2499138" y="1976825"/>
            <a:chExt cx="345000" cy="343725"/>
          </a:xfrm>
        </p:grpSpPr>
        <p:sp>
          <p:nvSpPr>
            <p:cNvPr id="87" name="Google Shape;584;p47">
              <a:extLst>
                <a:ext uri="{FF2B5EF4-FFF2-40B4-BE49-F238E27FC236}">
                  <a16:creationId xmlns:a16="http://schemas.microsoft.com/office/drawing/2014/main" id="{34A71E83-8C6E-4BC2-C7A6-4642CAC0CD23}"/>
                </a:ext>
              </a:extLst>
            </p:cNvPr>
            <p:cNvSpPr/>
            <p:nvPr/>
          </p:nvSpPr>
          <p:spPr>
            <a:xfrm>
              <a:off x="2499138" y="2174175"/>
              <a:ext cx="345000" cy="146375"/>
            </a:xfrm>
            <a:custGeom>
              <a:avLst/>
              <a:gdLst/>
              <a:ahLst/>
              <a:cxnLst/>
              <a:rect l="l" t="t" r="r" b="b"/>
              <a:pathLst>
                <a:path w="13800" h="5855" extrusionOk="0">
                  <a:moveTo>
                    <a:pt x="5276" y="589"/>
                  </a:moveTo>
                  <a:cubicBezTo>
                    <a:pt x="5325" y="589"/>
                    <a:pt x="5377" y="594"/>
                    <a:pt x="5434" y="605"/>
                  </a:cubicBezTo>
                  <a:cubicBezTo>
                    <a:pt x="6111" y="605"/>
                    <a:pt x="6623" y="1159"/>
                    <a:pt x="6623" y="1794"/>
                  </a:cubicBezTo>
                  <a:lnTo>
                    <a:pt x="6623" y="2738"/>
                  </a:lnTo>
                  <a:cubicBezTo>
                    <a:pt x="6244" y="2522"/>
                    <a:pt x="5773" y="2399"/>
                    <a:pt x="5342" y="2399"/>
                  </a:cubicBezTo>
                  <a:lnTo>
                    <a:pt x="1077" y="2399"/>
                  </a:lnTo>
                  <a:lnTo>
                    <a:pt x="1077" y="1753"/>
                  </a:lnTo>
                  <a:cubicBezTo>
                    <a:pt x="1077" y="1456"/>
                    <a:pt x="1334" y="1241"/>
                    <a:pt x="1590" y="1241"/>
                  </a:cubicBezTo>
                  <a:cubicBezTo>
                    <a:pt x="2697" y="1241"/>
                    <a:pt x="3763" y="1077"/>
                    <a:pt x="4788" y="728"/>
                  </a:cubicBezTo>
                  <a:cubicBezTo>
                    <a:pt x="4829" y="728"/>
                    <a:pt x="4829" y="687"/>
                    <a:pt x="4870" y="687"/>
                  </a:cubicBezTo>
                  <a:cubicBezTo>
                    <a:pt x="5028" y="627"/>
                    <a:pt x="5142" y="589"/>
                    <a:pt x="5276" y="589"/>
                  </a:cubicBezTo>
                  <a:close/>
                  <a:moveTo>
                    <a:pt x="8417" y="564"/>
                  </a:moveTo>
                  <a:cubicBezTo>
                    <a:pt x="8633" y="564"/>
                    <a:pt x="8766" y="605"/>
                    <a:pt x="8930" y="687"/>
                  </a:cubicBezTo>
                  <a:cubicBezTo>
                    <a:pt x="8971" y="687"/>
                    <a:pt x="9022" y="728"/>
                    <a:pt x="9022" y="728"/>
                  </a:cubicBezTo>
                  <a:cubicBezTo>
                    <a:pt x="10047" y="1077"/>
                    <a:pt x="11155" y="1241"/>
                    <a:pt x="12221" y="1241"/>
                  </a:cubicBezTo>
                  <a:cubicBezTo>
                    <a:pt x="12518" y="1241"/>
                    <a:pt x="12733" y="1456"/>
                    <a:pt x="12733" y="1753"/>
                  </a:cubicBezTo>
                  <a:lnTo>
                    <a:pt x="12733" y="2399"/>
                  </a:lnTo>
                  <a:lnTo>
                    <a:pt x="8510" y="2399"/>
                  </a:lnTo>
                  <a:cubicBezTo>
                    <a:pt x="8038" y="2399"/>
                    <a:pt x="7608" y="2522"/>
                    <a:pt x="7228" y="2738"/>
                  </a:cubicBezTo>
                  <a:lnTo>
                    <a:pt x="7228" y="1794"/>
                  </a:lnTo>
                  <a:cubicBezTo>
                    <a:pt x="7228" y="1118"/>
                    <a:pt x="7741" y="564"/>
                    <a:pt x="8417" y="564"/>
                  </a:cubicBezTo>
                  <a:close/>
                  <a:moveTo>
                    <a:pt x="13205" y="2994"/>
                  </a:moveTo>
                  <a:lnTo>
                    <a:pt x="13205" y="4152"/>
                  </a:lnTo>
                  <a:lnTo>
                    <a:pt x="8294" y="4152"/>
                  </a:lnTo>
                  <a:cubicBezTo>
                    <a:pt x="7997" y="4152"/>
                    <a:pt x="7741" y="4357"/>
                    <a:pt x="7649" y="4665"/>
                  </a:cubicBezTo>
                  <a:cubicBezTo>
                    <a:pt x="7608" y="5003"/>
                    <a:pt x="7269" y="5259"/>
                    <a:pt x="6921" y="5259"/>
                  </a:cubicBezTo>
                  <a:cubicBezTo>
                    <a:pt x="6541" y="5259"/>
                    <a:pt x="6244" y="5003"/>
                    <a:pt x="6152" y="4665"/>
                  </a:cubicBezTo>
                  <a:cubicBezTo>
                    <a:pt x="6111" y="4357"/>
                    <a:pt x="5855" y="4152"/>
                    <a:pt x="5557" y="4152"/>
                  </a:cubicBezTo>
                  <a:lnTo>
                    <a:pt x="606" y="4152"/>
                  </a:lnTo>
                  <a:lnTo>
                    <a:pt x="606" y="2994"/>
                  </a:lnTo>
                  <a:lnTo>
                    <a:pt x="5342" y="2994"/>
                  </a:lnTo>
                  <a:cubicBezTo>
                    <a:pt x="5855" y="2994"/>
                    <a:pt x="6326" y="3209"/>
                    <a:pt x="6716" y="3547"/>
                  </a:cubicBezTo>
                  <a:cubicBezTo>
                    <a:pt x="6757" y="3614"/>
                    <a:pt x="6831" y="3647"/>
                    <a:pt x="6910" y="3647"/>
                  </a:cubicBezTo>
                  <a:cubicBezTo>
                    <a:pt x="6990" y="3647"/>
                    <a:pt x="7074" y="3614"/>
                    <a:pt x="7136" y="3547"/>
                  </a:cubicBezTo>
                  <a:cubicBezTo>
                    <a:pt x="7485" y="3209"/>
                    <a:pt x="7997" y="2994"/>
                    <a:pt x="8510" y="2994"/>
                  </a:cubicBezTo>
                  <a:close/>
                  <a:moveTo>
                    <a:pt x="5383" y="0"/>
                  </a:moveTo>
                  <a:cubicBezTo>
                    <a:pt x="5086" y="0"/>
                    <a:pt x="4922" y="52"/>
                    <a:pt x="4665" y="134"/>
                  </a:cubicBezTo>
                  <a:cubicBezTo>
                    <a:pt x="4665" y="134"/>
                    <a:pt x="4614" y="134"/>
                    <a:pt x="4573" y="175"/>
                  </a:cubicBezTo>
                  <a:cubicBezTo>
                    <a:pt x="3640" y="472"/>
                    <a:pt x="2615" y="646"/>
                    <a:pt x="1590" y="646"/>
                  </a:cubicBezTo>
                  <a:cubicBezTo>
                    <a:pt x="985" y="646"/>
                    <a:pt x="473" y="1159"/>
                    <a:pt x="473" y="1753"/>
                  </a:cubicBezTo>
                  <a:lnTo>
                    <a:pt x="473" y="2399"/>
                  </a:lnTo>
                  <a:lnTo>
                    <a:pt x="308" y="2399"/>
                  </a:lnTo>
                  <a:cubicBezTo>
                    <a:pt x="175" y="2399"/>
                    <a:pt x="1" y="2522"/>
                    <a:pt x="1" y="2697"/>
                  </a:cubicBezTo>
                  <a:lnTo>
                    <a:pt x="1" y="4450"/>
                  </a:lnTo>
                  <a:cubicBezTo>
                    <a:pt x="1" y="4614"/>
                    <a:pt x="175" y="4747"/>
                    <a:pt x="308" y="4747"/>
                  </a:cubicBezTo>
                  <a:lnTo>
                    <a:pt x="5557" y="4747"/>
                  </a:lnTo>
                  <a:cubicBezTo>
                    <a:pt x="5691" y="5382"/>
                    <a:pt x="6244" y="5854"/>
                    <a:pt x="6921" y="5854"/>
                  </a:cubicBezTo>
                  <a:cubicBezTo>
                    <a:pt x="7567" y="5854"/>
                    <a:pt x="8120" y="5382"/>
                    <a:pt x="8253" y="4747"/>
                  </a:cubicBezTo>
                  <a:lnTo>
                    <a:pt x="13502" y="4747"/>
                  </a:lnTo>
                  <a:cubicBezTo>
                    <a:pt x="13676" y="4747"/>
                    <a:pt x="13799" y="4614"/>
                    <a:pt x="13799" y="4450"/>
                  </a:cubicBezTo>
                  <a:lnTo>
                    <a:pt x="13799" y="2697"/>
                  </a:lnTo>
                  <a:cubicBezTo>
                    <a:pt x="13799" y="2522"/>
                    <a:pt x="13676" y="2399"/>
                    <a:pt x="13502" y="2399"/>
                  </a:cubicBezTo>
                  <a:lnTo>
                    <a:pt x="13328" y="2399"/>
                  </a:lnTo>
                  <a:lnTo>
                    <a:pt x="13328" y="1753"/>
                  </a:lnTo>
                  <a:cubicBezTo>
                    <a:pt x="13328" y="1159"/>
                    <a:pt x="12815" y="646"/>
                    <a:pt x="12180" y="646"/>
                  </a:cubicBezTo>
                  <a:cubicBezTo>
                    <a:pt x="11196" y="646"/>
                    <a:pt x="10170" y="472"/>
                    <a:pt x="9186" y="175"/>
                  </a:cubicBezTo>
                  <a:cubicBezTo>
                    <a:pt x="9186" y="134"/>
                    <a:pt x="9145" y="134"/>
                    <a:pt x="9104" y="134"/>
                  </a:cubicBezTo>
                  <a:cubicBezTo>
                    <a:pt x="8889" y="52"/>
                    <a:pt x="8715" y="0"/>
                    <a:pt x="8417" y="0"/>
                  </a:cubicBezTo>
                  <a:cubicBezTo>
                    <a:pt x="7782" y="0"/>
                    <a:pt x="7228" y="308"/>
                    <a:pt x="6880" y="821"/>
                  </a:cubicBezTo>
                  <a:cubicBezTo>
                    <a:pt x="6582" y="308"/>
                    <a:pt x="6029" y="0"/>
                    <a:pt x="5383" y="0"/>
                  </a:cubicBezTo>
                  <a:close/>
                </a:path>
              </a:pathLst>
            </a:custGeom>
            <a:solidFill>
              <a:srgbClr val="333333"/>
            </a:solidFill>
            <a:ln>
              <a:noFill/>
            </a:ln>
          </p:spPr>
          <p:txBody>
            <a:bodyPr spcFirstLastPara="1" wrap="square" lIns="121900" tIns="121900" rIns="121900" bIns="121900" anchor="ctr" anchorCtr="0">
              <a:noAutofit/>
            </a:bodyPr>
            <a:lstStyle/>
            <a:p>
              <a:endParaRPr sz="2800" b="1">
                <a:latin typeface="Times New Roman" panose="02020603050405020304" pitchFamily="18" charset="0"/>
                <a:cs typeface="Times New Roman" panose="02020603050405020304" pitchFamily="18" charset="0"/>
              </a:endParaRPr>
            </a:p>
          </p:txBody>
        </p:sp>
        <p:sp>
          <p:nvSpPr>
            <p:cNvPr id="88" name="Google Shape;585;p47">
              <a:extLst>
                <a:ext uri="{FF2B5EF4-FFF2-40B4-BE49-F238E27FC236}">
                  <a16:creationId xmlns:a16="http://schemas.microsoft.com/office/drawing/2014/main" id="{5CA8727B-FA25-889B-00E2-B6B83C31EC4F}"/>
                </a:ext>
              </a:extLst>
            </p:cNvPr>
            <p:cNvSpPr/>
            <p:nvPr/>
          </p:nvSpPr>
          <p:spPr>
            <a:xfrm>
              <a:off x="2594238" y="1997450"/>
              <a:ext cx="154825" cy="150100"/>
            </a:xfrm>
            <a:custGeom>
              <a:avLst/>
              <a:gdLst/>
              <a:ahLst/>
              <a:cxnLst/>
              <a:rect l="l" t="t" r="r" b="b"/>
              <a:pathLst>
                <a:path w="6193" h="6004" extrusionOk="0">
                  <a:moveTo>
                    <a:pt x="1282" y="580"/>
                  </a:moveTo>
                  <a:cubicBezTo>
                    <a:pt x="1497" y="580"/>
                    <a:pt x="1712" y="621"/>
                    <a:pt x="2010" y="755"/>
                  </a:cubicBezTo>
                  <a:cubicBezTo>
                    <a:pt x="2184" y="837"/>
                    <a:pt x="2399" y="919"/>
                    <a:pt x="2563" y="1011"/>
                  </a:cubicBezTo>
                  <a:cubicBezTo>
                    <a:pt x="2307" y="1226"/>
                    <a:pt x="2051" y="1431"/>
                    <a:pt x="1794" y="1687"/>
                  </a:cubicBezTo>
                  <a:cubicBezTo>
                    <a:pt x="1579" y="1944"/>
                    <a:pt x="1323" y="2200"/>
                    <a:pt x="1159" y="2456"/>
                  </a:cubicBezTo>
                  <a:cubicBezTo>
                    <a:pt x="1025" y="2292"/>
                    <a:pt x="943" y="2077"/>
                    <a:pt x="861" y="1903"/>
                  </a:cubicBezTo>
                  <a:cubicBezTo>
                    <a:pt x="646" y="1349"/>
                    <a:pt x="646" y="919"/>
                    <a:pt x="861" y="714"/>
                  </a:cubicBezTo>
                  <a:cubicBezTo>
                    <a:pt x="943" y="621"/>
                    <a:pt x="1066" y="580"/>
                    <a:pt x="1282" y="580"/>
                  </a:cubicBezTo>
                  <a:close/>
                  <a:moveTo>
                    <a:pt x="4962" y="580"/>
                  </a:moveTo>
                  <a:cubicBezTo>
                    <a:pt x="5126" y="580"/>
                    <a:pt x="5300" y="621"/>
                    <a:pt x="5382" y="714"/>
                  </a:cubicBezTo>
                  <a:cubicBezTo>
                    <a:pt x="5557" y="919"/>
                    <a:pt x="5557" y="1349"/>
                    <a:pt x="5341" y="1903"/>
                  </a:cubicBezTo>
                  <a:cubicBezTo>
                    <a:pt x="5259" y="2077"/>
                    <a:pt x="5167" y="2292"/>
                    <a:pt x="5085" y="2456"/>
                  </a:cubicBezTo>
                  <a:cubicBezTo>
                    <a:pt x="4870" y="2200"/>
                    <a:pt x="4654" y="1944"/>
                    <a:pt x="4398" y="1687"/>
                  </a:cubicBezTo>
                  <a:cubicBezTo>
                    <a:pt x="4142" y="1431"/>
                    <a:pt x="3886" y="1226"/>
                    <a:pt x="3629" y="1011"/>
                  </a:cubicBezTo>
                  <a:cubicBezTo>
                    <a:pt x="3804" y="919"/>
                    <a:pt x="4019" y="837"/>
                    <a:pt x="4193" y="755"/>
                  </a:cubicBezTo>
                  <a:cubicBezTo>
                    <a:pt x="4490" y="621"/>
                    <a:pt x="4747" y="580"/>
                    <a:pt x="4962" y="580"/>
                  </a:cubicBezTo>
                  <a:close/>
                  <a:moveTo>
                    <a:pt x="3117" y="1349"/>
                  </a:moveTo>
                  <a:cubicBezTo>
                    <a:pt x="3424" y="1564"/>
                    <a:pt x="3722" y="1821"/>
                    <a:pt x="3978" y="2118"/>
                  </a:cubicBezTo>
                  <a:cubicBezTo>
                    <a:pt x="4275" y="2415"/>
                    <a:pt x="4531" y="2672"/>
                    <a:pt x="4747" y="2969"/>
                  </a:cubicBezTo>
                  <a:cubicBezTo>
                    <a:pt x="4531" y="3276"/>
                    <a:pt x="4275" y="3574"/>
                    <a:pt x="3978" y="3871"/>
                  </a:cubicBezTo>
                  <a:cubicBezTo>
                    <a:pt x="3722" y="4127"/>
                    <a:pt x="3424" y="4384"/>
                    <a:pt x="3117" y="4599"/>
                  </a:cubicBezTo>
                  <a:cubicBezTo>
                    <a:pt x="2819" y="4384"/>
                    <a:pt x="2522" y="4127"/>
                    <a:pt x="2225" y="3871"/>
                  </a:cubicBezTo>
                  <a:cubicBezTo>
                    <a:pt x="1969" y="3574"/>
                    <a:pt x="1712" y="3276"/>
                    <a:pt x="1497" y="2969"/>
                  </a:cubicBezTo>
                  <a:cubicBezTo>
                    <a:pt x="1712" y="2672"/>
                    <a:pt x="1969" y="2415"/>
                    <a:pt x="2225" y="2118"/>
                  </a:cubicBezTo>
                  <a:cubicBezTo>
                    <a:pt x="2522" y="1821"/>
                    <a:pt x="2819" y="1564"/>
                    <a:pt x="3117" y="1349"/>
                  </a:cubicBezTo>
                  <a:close/>
                  <a:moveTo>
                    <a:pt x="1159" y="3533"/>
                  </a:moveTo>
                  <a:cubicBezTo>
                    <a:pt x="1323" y="3789"/>
                    <a:pt x="1579" y="4045"/>
                    <a:pt x="1794" y="4302"/>
                  </a:cubicBezTo>
                  <a:cubicBezTo>
                    <a:pt x="2051" y="4507"/>
                    <a:pt x="2307" y="4763"/>
                    <a:pt x="2563" y="4937"/>
                  </a:cubicBezTo>
                  <a:cubicBezTo>
                    <a:pt x="2399" y="5070"/>
                    <a:pt x="2184" y="5152"/>
                    <a:pt x="2010" y="5234"/>
                  </a:cubicBezTo>
                  <a:cubicBezTo>
                    <a:pt x="1733" y="5342"/>
                    <a:pt x="1487" y="5396"/>
                    <a:pt x="1289" y="5396"/>
                  </a:cubicBezTo>
                  <a:cubicBezTo>
                    <a:pt x="1092" y="5396"/>
                    <a:pt x="943" y="5342"/>
                    <a:pt x="861" y="5234"/>
                  </a:cubicBezTo>
                  <a:cubicBezTo>
                    <a:pt x="646" y="5070"/>
                    <a:pt x="646" y="4640"/>
                    <a:pt x="861" y="4086"/>
                  </a:cubicBezTo>
                  <a:cubicBezTo>
                    <a:pt x="943" y="3912"/>
                    <a:pt x="1025" y="3697"/>
                    <a:pt x="1159" y="3533"/>
                  </a:cubicBezTo>
                  <a:close/>
                  <a:moveTo>
                    <a:pt x="5085" y="3533"/>
                  </a:moveTo>
                  <a:cubicBezTo>
                    <a:pt x="5167" y="3697"/>
                    <a:pt x="5259" y="3912"/>
                    <a:pt x="5341" y="4086"/>
                  </a:cubicBezTo>
                  <a:cubicBezTo>
                    <a:pt x="5557" y="4640"/>
                    <a:pt x="5557" y="5070"/>
                    <a:pt x="5382" y="5234"/>
                  </a:cubicBezTo>
                  <a:cubicBezTo>
                    <a:pt x="5275" y="5342"/>
                    <a:pt x="5116" y="5396"/>
                    <a:pt x="4915" y="5396"/>
                  </a:cubicBezTo>
                  <a:cubicBezTo>
                    <a:pt x="4713" y="5396"/>
                    <a:pt x="4470" y="5342"/>
                    <a:pt x="4193" y="5234"/>
                  </a:cubicBezTo>
                  <a:cubicBezTo>
                    <a:pt x="4019" y="5152"/>
                    <a:pt x="3804" y="5070"/>
                    <a:pt x="3629" y="4937"/>
                  </a:cubicBezTo>
                  <a:cubicBezTo>
                    <a:pt x="3886" y="4763"/>
                    <a:pt x="4142" y="4507"/>
                    <a:pt x="4398" y="4302"/>
                  </a:cubicBezTo>
                  <a:cubicBezTo>
                    <a:pt x="4654" y="4045"/>
                    <a:pt x="4870" y="3789"/>
                    <a:pt x="5085" y="3533"/>
                  </a:cubicBezTo>
                  <a:close/>
                  <a:moveTo>
                    <a:pt x="1300" y="1"/>
                  </a:moveTo>
                  <a:cubicBezTo>
                    <a:pt x="943" y="1"/>
                    <a:pt x="644" y="110"/>
                    <a:pt x="431" y="324"/>
                  </a:cubicBezTo>
                  <a:cubicBezTo>
                    <a:pt x="41" y="662"/>
                    <a:pt x="0" y="1308"/>
                    <a:pt x="298" y="2118"/>
                  </a:cubicBezTo>
                  <a:cubicBezTo>
                    <a:pt x="431" y="2415"/>
                    <a:pt x="605" y="2672"/>
                    <a:pt x="769" y="2969"/>
                  </a:cubicBezTo>
                  <a:cubicBezTo>
                    <a:pt x="605" y="3276"/>
                    <a:pt x="431" y="3574"/>
                    <a:pt x="298" y="3871"/>
                  </a:cubicBezTo>
                  <a:cubicBezTo>
                    <a:pt x="0" y="4640"/>
                    <a:pt x="41" y="5275"/>
                    <a:pt x="431" y="5665"/>
                  </a:cubicBezTo>
                  <a:cubicBezTo>
                    <a:pt x="646" y="5880"/>
                    <a:pt x="902" y="6003"/>
                    <a:pt x="1282" y="6003"/>
                  </a:cubicBezTo>
                  <a:cubicBezTo>
                    <a:pt x="1538" y="6003"/>
                    <a:pt x="1887" y="5921"/>
                    <a:pt x="2225" y="5788"/>
                  </a:cubicBezTo>
                  <a:cubicBezTo>
                    <a:pt x="2522" y="5665"/>
                    <a:pt x="2819" y="5532"/>
                    <a:pt x="3117" y="5327"/>
                  </a:cubicBezTo>
                  <a:cubicBezTo>
                    <a:pt x="3424" y="5532"/>
                    <a:pt x="3681" y="5665"/>
                    <a:pt x="3978" y="5788"/>
                  </a:cubicBezTo>
                  <a:cubicBezTo>
                    <a:pt x="4316" y="5921"/>
                    <a:pt x="4654" y="6003"/>
                    <a:pt x="4962" y="6003"/>
                  </a:cubicBezTo>
                  <a:cubicBezTo>
                    <a:pt x="5300" y="6003"/>
                    <a:pt x="5598" y="5880"/>
                    <a:pt x="5772" y="5665"/>
                  </a:cubicBezTo>
                  <a:cubicBezTo>
                    <a:pt x="6151" y="5275"/>
                    <a:pt x="6192" y="4640"/>
                    <a:pt x="5895" y="3871"/>
                  </a:cubicBezTo>
                  <a:cubicBezTo>
                    <a:pt x="5772" y="3574"/>
                    <a:pt x="5639" y="3276"/>
                    <a:pt x="5423" y="2969"/>
                  </a:cubicBezTo>
                  <a:cubicBezTo>
                    <a:pt x="5639" y="2672"/>
                    <a:pt x="5772" y="2415"/>
                    <a:pt x="5895" y="2118"/>
                  </a:cubicBezTo>
                  <a:cubicBezTo>
                    <a:pt x="6192" y="1308"/>
                    <a:pt x="6151" y="662"/>
                    <a:pt x="5772" y="324"/>
                  </a:cubicBezTo>
                  <a:cubicBezTo>
                    <a:pt x="5576" y="110"/>
                    <a:pt x="5288" y="1"/>
                    <a:pt x="4930" y="1"/>
                  </a:cubicBezTo>
                  <a:cubicBezTo>
                    <a:pt x="4652" y="1"/>
                    <a:pt x="4332" y="67"/>
                    <a:pt x="3978" y="201"/>
                  </a:cubicBezTo>
                  <a:cubicBezTo>
                    <a:pt x="3681" y="324"/>
                    <a:pt x="3424" y="457"/>
                    <a:pt x="3117" y="662"/>
                  </a:cubicBezTo>
                  <a:cubicBezTo>
                    <a:pt x="2819" y="457"/>
                    <a:pt x="2522" y="324"/>
                    <a:pt x="2225" y="201"/>
                  </a:cubicBezTo>
                  <a:cubicBezTo>
                    <a:pt x="1889" y="67"/>
                    <a:pt x="1577" y="1"/>
                    <a:pt x="1300" y="1"/>
                  </a:cubicBezTo>
                  <a:close/>
                </a:path>
              </a:pathLst>
            </a:custGeom>
            <a:solidFill>
              <a:srgbClr val="B2B2B2"/>
            </a:solidFill>
            <a:ln>
              <a:noFill/>
            </a:ln>
          </p:spPr>
          <p:txBody>
            <a:bodyPr spcFirstLastPara="1" wrap="square" lIns="121900" tIns="121900" rIns="121900" bIns="121900" anchor="ctr" anchorCtr="0">
              <a:noAutofit/>
            </a:bodyPr>
            <a:lstStyle/>
            <a:p>
              <a:endParaRPr sz="2800" b="1">
                <a:latin typeface="Times New Roman" panose="02020603050405020304" pitchFamily="18" charset="0"/>
                <a:cs typeface="Times New Roman" panose="02020603050405020304" pitchFamily="18" charset="0"/>
              </a:endParaRPr>
            </a:p>
          </p:txBody>
        </p:sp>
        <p:sp>
          <p:nvSpPr>
            <p:cNvPr id="89" name="Google Shape;586;p47">
              <a:extLst>
                <a:ext uri="{FF2B5EF4-FFF2-40B4-BE49-F238E27FC236}">
                  <a16:creationId xmlns:a16="http://schemas.microsoft.com/office/drawing/2014/main" id="{7FD9DAA8-92BC-B3AF-4A68-BB4B4401A616}"/>
                </a:ext>
              </a:extLst>
            </p:cNvPr>
            <p:cNvSpPr/>
            <p:nvPr/>
          </p:nvSpPr>
          <p:spPr>
            <a:xfrm>
              <a:off x="2662663" y="2064225"/>
              <a:ext cx="18225" cy="15150"/>
            </a:xfrm>
            <a:custGeom>
              <a:avLst/>
              <a:gdLst/>
              <a:ahLst/>
              <a:cxnLst/>
              <a:rect l="l" t="t" r="r" b="b"/>
              <a:pathLst>
                <a:path w="729" h="606" extrusionOk="0">
                  <a:moveTo>
                    <a:pt x="339" y="1"/>
                  </a:moveTo>
                  <a:cubicBezTo>
                    <a:pt x="257" y="1"/>
                    <a:pt x="175" y="42"/>
                    <a:pt x="123" y="134"/>
                  </a:cubicBezTo>
                  <a:cubicBezTo>
                    <a:pt x="0" y="390"/>
                    <a:pt x="175" y="605"/>
                    <a:pt x="380" y="605"/>
                  </a:cubicBezTo>
                  <a:cubicBezTo>
                    <a:pt x="595" y="605"/>
                    <a:pt x="728" y="390"/>
                    <a:pt x="636" y="175"/>
                  </a:cubicBezTo>
                  <a:cubicBezTo>
                    <a:pt x="595" y="93"/>
                    <a:pt x="472" y="1"/>
                    <a:pt x="380" y="1"/>
                  </a:cubicBezTo>
                  <a:close/>
                </a:path>
              </a:pathLst>
            </a:custGeom>
            <a:solidFill>
              <a:srgbClr val="333333"/>
            </a:solidFill>
            <a:ln>
              <a:noFill/>
            </a:ln>
          </p:spPr>
          <p:txBody>
            <a:bodyPr spcFirstLastPara="1" wrap="square" lIns="121900" tIns="121900" rIns="121900" bIns="121900" anchor="ctr" anchorCtr="0">
              <a:noAutofit/>
            </a:bodyPr>
            <a:lstStyle/>
            <a:p>
              <a:endParaRPr sz="2800" b="1">
                <a:latin typeface="Times New Roman" panose="02020603050405020304" pitchFamily="18" charset="0"/>
                <a:cs typeface="Times New Roman" panose="02020603050405020304" pitchFamily="18" charset="0"/>
              </a:endParaRPr>
            </a:p>
          </p:txBody>
        </p:sp>
        <p:sp>
          <p:nvSpPr>
            <p:cNvPr id="90" name="Google Shape;587;p47">
              <a:extLst>
                <a:ext uri="{FF2B5EF4-FFF2-40B4-BE49-F238E27FC236}">
                  <a16:creationId xmlns:a16="http://schemas.microsoft.com/office/drawing/2014/main" id="{86A7E58F-FE46-A7E4-9D7B-8908EED70CA5}"/>
                </a:ext>
              </a:extLst>
            </p:cNvPr>
            <p:cNvSpPr/>
            <p:nvPr/>
          </p:nvSpPr>
          <p:spPr>
            <a:xfrm>
              <a:off x="2783363" y="1976825"/>
              <a:ext cx="18225" cy="14900"/>
            </a:xfrm>
            <a:custGeom>
              <a:avLst/>
              <a:gdLst/>
              <a:ahLst/>
              <a:cxnLst/>
              <a:rect l="l" t="t" r="r" b="b"/>
              <a:pathLst>
                <a:path w="729" h="596" extrusionOk="0">
                  <a:moveTo>
                    <a:pt x="339" y="1"/>
                  </a:moveTo>
                  <a:cubicBezTo>
                    <a:pt x="257" y="1"/>
                    <a:pt x="124" y="42"/>
                    <a:pt x="83" y="124"/>
                  </a:cubicBezTo>
                  <a:cubicBezTo>
                    <a:pt x="1" y="339"/>
                    <a:pt x="124" y="595"/>
                    <a:pt x="339" y="595"/>
                  </a:cubicBezTo>
                  <a:cubicBezTo>
                    <a:pt x="554" y="595"/>
                    <a:pt x="729" y="380"/>
                    <a:pt x="636" y="165"/>
                  </a:cubicBezTo>
                  <a:cubicBezTo>
                    <a:pt x="554" y="42"/>
                    <a:pt x="472" y="1"/>
                    <a:pt x="380" y="1"/>
                  </a:cubicBezTo>
                  <a:close/>
                </a:path>
              </a:pathLst>
            </a:custGeom>
            <a:solidFill>
              <a:srgbClr val="333333"/>
            </a:solidFill>
            <a:ln>
              <a:noFill/>
            </a:ln>
          </p:spPr>
          <p:txBody>
            <a:bodyPr spcFirstLastPara="1" wrap="square" lIns="121900" tIns="121900" rIns="121900" bIns="121900" anchor="ctr" anchorCtr="0">
              <a:noAutofit/>
            </a:bodyPr>
            <a:lstStyle/>
            <a:p>
              <a:endParaRPr sz="2800" b="1">
                <a:latin typeface="Times New Roman" panose="02020603050405020304" pitchFamily="18" charset="0"/>
                <a:cs typeface="Times New Roman" panose="02020603050405020304" pitchFamily="18" charset="0"/>
              </a:endParaRPr>
            </a:p>
          </p:txBody>
        </p:sp>
        <p:sp>
          <p:nvSpPr>
            <p:cNvPr id="91" name="Google Shape;588;p47">
              <a:extLst>
                <a:ext uri="{FF2B5EF4-FFF2-40B4-BE49-F238E27FC236}">
                  <a16:creationId xmlns:a16="http://schemas.microsoft.com/office/drawing/2014/main" id="{9189C50B-775C-9442-3930-19978CFF87FA}"/>
                </a:ext>
              </a:extLst>
            </p:cNvPr>
            <p:cNvSpPr/>
            <p:nvPr/>
          </p:nvSpPr>
          <p:spPr>
            <a:xfrm>
              <a:off x="2541938" y="2130600"/>
              <a:ext cx="19250" cy="14900"/>
            </a:xfrm>
            <a:custGeom>
              <a:avLst/>
              <a:gdLst/>
              <a:ahLst/>
              <a:cxnLst/>
              <a:rect l="l" t="t" r="r" b="b"/>
              <a:pathLst>
                <a:path w="770" h="596" extrusionOk="0">
                  <a:moveTo>
                    <a:pt x="339" y="1"/>
                  </a:moveTo>
                  <a:cubicBezTo>
                    <a:pt x="257" y="1"/>
                    <a:pt x="175" y="42"/>
                    <a:pt x="134" y="124"/>
                  </a:cubicBezTo>
                  <a:cubicBezTo>
                    <a:pt x="1" y="339"/>
                    <a:pt x="175" y="595"/>
                    <a:pt x="390" y="595"/>
                  </a:cubicBezTo>
                  <a:cubicBezTo>
                    <a:pt x="596" y="595"/>
                    <a:pt x="770" y="380"/>
                    <a:pt x="647" y="165"/>
                  </a:cubicBezTo>
                  <a:cubicBezTo>
                    <a:pt x="596" y="42"/>
                    <a:pt x="514" y="1"/>
                    <a:pt x="390" y="1"/>
                  </a:cubicBezTo>
                  <a:close/>
                </a:path>
              </a:pathLst>
            </a:custGeom>
            <a:solidFill>
              <a:srgbClr val="333333"/>
            </a:solidFill>
            <a:ln>
              <a:noFill/>
            </a:ln>
          </p:spPr>
          <p:txBody>
            <a:bodyPr spcFirstLastPara="1" wrap="square" lIns="121900" tIns="121900" rIns="121900" bIns="121900" anchor="ctr" anchorCtr="0">
              <a:noAutofit/>
            </a:bodyPr>
            <a:lstStyle/>
            <a:p>
              <a:endParaRPr sz="2800" b="1">
                <a:latin typeface="Times New Roman" panose="02020603050405020304" pitchFamily="18" charset="0"/>
                <a:cs typeface="Times New Roman" panose="02020603050405020304" pitchFamily="18" charset="0"/>
              </a:endParaRPr>
            </a:p>
          </p:txBody>
        </p:sp>
        <p:sp>
          <p:nvSpPr>
            <p:cNvPr id="92" name="Google Shape;589;p47">
              <a:extLst>
                <a:ext uri="{FF2B5EF4-FFF2-40B4-BE49-F238E27FC236}">
                  <a16:creationId xmlns:a16="http://schemas.microsoft.com/office/drawing/2014/main" id="{632A7882-0453-3705-AD30-D620ADCB4455}"/>
                </a:ext>
              </a:extLst>
            </p:cNvPr>
            <p:cNvSpPr/>
            <p:nvPr/>
          </p:nvSpPr>
          <p:spPr>
            <a:xfrm>
              <a:off x="2520688" y="2031175"/>
              <a:ext cx="18200" cy="14875"/>
            </a:xfrm>
            <a:custGeom>
              <a:avLst/>
              <a:gdLst/>
              <a:ahLst/>
              <a:cxnLst/>
              <a:rect l="l" t="t" r="r" b="b"/>
              <a:pathLst>
                <a:path w="728" h="595" extrusionOk="0">
                  <a:moveTo>
                    <a:pt x="338" y="0"/>
                  </a:moveTo>
                  <a:cubicBezTo>
                    <a:pt x="256" y="0"/>
                    <a:pt x="164" y="82"/>
                    <a:pt x="123" y="174"/>
                  </a:cubicBezTo>
                  <a:cubicBezTo>
                    <a:pt x="0" y="390"/>
                    <a:pt x="123" y="595"/>
                    <a:pt x="379" y="595"/>
                  </a:cubicBezTo>
                  <a:cubicBezTo>
                    <a:pt x="554" y="595"/>
                    <a:pt x="728" y="390"/>
                    <a:pt x="636" y="174"/>
                  </a:cubicBezTo>
                  <a:cubicBezTo>
                    <a:pt x="595" y="82"/>
                    <a:pt x="472" y="0"/>
                    <a:pt x="379" y="0"/>
                  </a:cubicBezTo>
                  <a:close/>
                </a:path>
              </a:pathLst>
            </a:custGeom>
            <a:solidFill>
              <a:srgbClr val="333333"/>
            </a:solidFill>
            <a:ln>
              <a:noFill/>
            </a:ln>
          </p:spPr>
          <p:txBody>
            <a:bodyPr spcFirstLastPara="1" wrap="square" lIns="121900" tIns="121900" rIns="121900" bIns="121900" anchor="ctr" anchorCtr="0">
              <a:noAutofit/>
            </a:bodyPr>
            <a:lstStyle/>
            <a:p>
              <a:endParaRPr sz="2800" b="1">
                <a:latin typeface="Times New Roman" panose="02020603050405020304" pitchFamily="18" charset="0"/>
                <a:cs typeface="Times New Roman" panose="02020603050405020304" pitchFamily="18" charset="0"/>
              </a:endParaRPr>
            </a:p>
          </p:txBody>
        </p:sp>
        <p:sp>
          <p:nvSpPr>
            <p:cNvPr id="93" name="Google Shape;590;p47">
              <a:extLst>
                <a:ext uri="{FF2B5EF4-FFF2-40B4-BE49-F238E27FC236}">
                  <a16:creationId xmlns:a16="http://schemas.microsoft.com/office/drawing/2014/main" id="{FE122051-6E30-CF68-469A-968F46EE625B}"/>
                </a:ext>
              </a:extLst>
            </p:cNvPr>
            <p:cNvSpPr/>
            <p:nvPr/>
          </p:nvSpPr>
          <p:spPr>
            <a:xfrm>
              <a:off x="2771588" y="2113425"/>
              <a:ext cx="19250" cy="14900"/>
            </a:xfrm>
            <a:custGeom>
              <a:avLst/>
              <a:gdLst/>
              <a:ahLst/>
              <a:cxnLst/>
              <a:rect l="l" t="t" r="r" b="b"/>
              <a:pathLst>
                <a:path w="770" h="596" extrusionOk="0">
                  <a:moveTo>
                    <a:pt x="380" y="1"/>
                  </a:moveTo>
                  <a:cubicBezTo>
                    <a:pt x="257" y="1"/>
                    <a:pt x="175" y="42"/>
                    <a:pt x="123" y="124"/>
                  </a:cubicBezTo>
                  <a:cubicBezTo>
                    <a:pt x="0" y="380"/>
                    <a:pt x="175" y="595"/>
                    <a:pt x="380" y="595"/>
                  </a:cubicBezTo>
                  <a:cubicBezTo>
                    <a:pt x="595" y="595"/>
                    <a:pt x="769" y="380"/>
                    <a:pt x="636" y="175"/>
                  </a:cubicBezTo>
                  <a:cubicBezTo>
                    <a:pt x="595" y="83"/>
                    <a:pt x="513" y="1"/>
                    <a:pt x="380" y="1"/>
                  </a:cubicBezTo>
                  <a:close/>
                </a:path>
              </a:pathLst>
            </a:custGeom>
            <a:solidFill>
              <a:srgbClr val="333333"/>
            </a:solidFill>
            <a:ln>
              <a:noFill/>
            </a:ln>
          </p:spPr>
          <p:txBody>
            <a:bodyPr spcFirstLastPara="1" wrap="square" lIns="121900" tIns="121900" rIns="121900" bIns="121900" anchor="ctr" anchorCtr="0">
              <a:noAutofit/>
            </a:bodyPr>
            <a:lstStyle/>
            <a:p>
              <a:endParaRPr sz="2800" b="1">
                <a:latin typeface="Times New Roman" panose="02020603050405020304" pitchFamily="18" charset="0"/>
                <a:cs typeface="Times New Roman" panose="02020603050405020304" pitchFamily="18" charset="0"/>
              </a:endParaRPr>
            </a:p>
          </p:txBody>
        </p:sp>
      </p:grpSp>
      <p:sp>
        <p:nvSpPr>
          <p:cNvPr id="95" name="Google Shape;341;p37">
            <a:extLst>
              <a:ext uri="{FF2B5EF4-FFF2-40B4-BE49-F238E27FC236}">
                <a16:creationId xmlns:a16="http://schemas.microsoft.com/office/drawing/2014/main" id="{A147DFF3-71C1-5401-0F41-D45FA1D0BC63}"/>
              </a:ext>
            </a:extLst>
          </p:cNvPr>
          <p:cNvSpPr txBox="1">
            <a:spLocks/>
          </p:cNvSpPr>
          <p:nvPr/>
        </p:nvSpPr>
        <p:spPr>
          <a:xfrm>
            <a:off x="1733031" y="4291617"/>
            <a:ext cx="8817600" cy="7036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Figtree Black"/>
              <a:buNone/>
              <a:defRPr sz="1900" b="0" i="0" u="none" strike="noStrike" cap="none">
                <a:solidFill>
                  <a:schemeClr val="dk1"/>
                </a:solidFill>
                <a:latin typeface="Figtree Black"/>
                <a:ea typeface="Figtree Black"/>
                <a:cs typeface="Figtree Black"/>
                <a:sym typeface="Figtree Black"/>
              </a:defRPr>
            </a:lvl1pPr>
            <a:lvl2pPr marL="914400" marR="0" lvl="1"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2pPr>
            <a:lvl3pPr marL="1371600" marR="0" lvl="2"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3pPr>
            <a:lvl4pPr marL="1828800" marR="0" lvl="3"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4pPr>
            <a:lvl5pPr marL="2286000" marR="0" lvl="4"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5pPr>
            <a:lvl6pPr marL="2743200" marR="0" lvl="5"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6pPr>
            <a:lvl7pPr marL="3200400" marR="0" lvl="6"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7pPr>
            <a:lvl8pPr marL="3657600" marR="0" lvl="7"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8pPr>
            <a:lvl9pPr marL="4114800" marR="0" lvl="8"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9pPr>
          </a:lstStyle>
          <a:p>
            <a:pPr marL="0" indent="0"/>
            <a:r>
              <a:rPr lang="en-US" sz="2800" b="1" dirty="0">
                <a:solidFill>
                  <a:schemeClr val="tx1"/>
                </a:solidFill>
                <a:latin typeface="Times New Roman" panose="02020603050405020304" pitchFamily="18" charset="0"/>
                <a:cs typeface="Times New Roman" panose="02020603050405020304" pitchFamily="18" charset="0"/>
              </a:rPr>
              <a:t> Data Privacy and Security</a:t>
            </a:r>
          </a:p>
        </p:txBody>
      </p:sp>
      <p:grpSp>
        <p:nvGrpSpPr>
          <p:cNvPr id="96" name="Google Shape;564;p47">
            <a:extLst>
              <a:ext uri="{FF2B5EF4-FFF2-40B4-BE49-F238E27FC236}">
                <a16:creationId xmlns:a16="http://schemas.microsoft.com/office/drawing/2014/main" id="{7BEC7EF3-9641-978C-2129-21ADE934F892}"/>
              </a:ext>
            </a:extLst>
          </p:cNvPr>
          <p:cNvGrpSpPr/>
          <p:nvPr/>
        </p:nvGrpSpPr>
        <p:grpSpPr>
          <a:xfrm>
            <a:off x="875715" y="4469463"/>
            <a:ext cx="371467" cy="460000"/>
            <a:chOff x="2532463" y="3657550"/>
            <a:chExt cx="278600" cy="345000"/>
          </a:xfrm>
        </p:grpSpPr>
        <p:sp>
          <p:nvSpPr>
            <p:cNvPr id="97" name="Google Shape;565;p47">
              <a:extLst>
                <a:ext uri="{FF2B5EF4-FFF2-40B4-BE49-F238E27FC236}">
                  <a16:creationId xmlns:a16="http://schemas.microsoft.com/office/drawing/2014/main" id="{DE0F9DDB-FA9A-AF02-82A7-2A72D1C73E2F}"/>
                </a:ext>
              </a:extLst>
            </p:cNvPr>
            <p:cNvSpPr/>
            <p:nvPr/>
          </p:nvSpPr>
          <p:spPr>
            <a:xfrm>
              <a:off x="2752363" y="3666025"/>
              <a:ext cx="14875" cy="284225"/>
            </a:xfrm>
            <a:custGeom>
              <a:avLst/>
              <a:gdLst/>
              <a:ahLst/>
              <a:cxnLst/>
              <a:rect l="l" t="t" r="r" b="b"/>
              <a:pathLst>
                <a:path w="595" h="11369" extrusionOk="0">
                  <a:moveTo>
                    <a:pt x="0" y="0"/>
                  </a:moveTo>
                  <a:lnTo>
                    <a:pt x="0" y="11369"/>
                  </a:lnTo>
                  <a:lnTo>
                    <a:pt x="595" y="11369"/>
                  </a:lnTo>
                  <a:lnTo>
                    <a:pt x="595" y="0"/>
                  </a:lnTo>
                  <a:close/>
                </a:path>
              </a:pathLst>
            </a:custGeom>
            <a:solidFill>
              <a:srgbClr val="B2B2B2"/>
            </a:solidFill>
            <a:ln>
              <a:noFill/>
            </a:ln>
          </p:spPr>
          <p:txBody>
            <a:bodyPr spcFirstLastPara="1" wrap="square" lIns="121900" tIns="121900" rIns="121900" bIns="121900" anchor="ctr" anchorCtr="0">
              <a:noAutofit/>
            </a:bodyPr>
            <a:lstStyle/>
            <a:p>
              <a:endParaRPr sz="2800" b="1">
                <a:latin typeface="Times New Roman" panose="02020603050405020304" pitchFamily="18" charset="0"/>
                <a:cs typeface="Times New Roman" panose="02020603050405020304" pitchFamily="18" charset="0"/>
              </a:endParaRPr>
            </a:p>
          </p:txBody>
        </p:sp>
        <p:sp>
          <p:nvSpPr>
            <p:cNvPr id="98" name="Google Shape;566;p47">
              <a:extLst>
                <a:ext uri="{FF2B5EF4-FFF2-40B4-BE49-F238E27FC236}">
                  <a16:creationId xmlns:a16="http://schemas.microsoft.com/office/drawing/2014/main" id="{E079937D-51BD-7095-3F57-D2C12C96C807}"/>
                </a:ext>
              </a:extLst>
            </p:cNvPr>
            <p:cNvSpPr/>
            <p:nvPr/>
          </p:nvSpPr>
          <p:spPr>
            <a:xfrm>
              <a:off x="2708538" y="3666025"/>
              <a:ext cx="14875" cy="284225"/>
            </a:xfrm>
            <a:custGeom>
              <a:avLst/>
              <a:gdLst/>
              <a:ahLst/>
              <a:cxnLst/>
              <a:rect l="l" t="t" r="r" b="b"/>
              <a:pathLst>
                <a:path w="595" h="11369" extrusionOk="0">
                  <a:moveTo>
                    <a:pt x="0" y="0"/>
                  </a:moveTo>
                  <a:lnTo>
                    <a:pt x="0" y="11369"/>
                  </a:lnTo>
                  <a:lnTo>
                    <a:pt x="595" y="11369"/>
                  </a:lnTo>
                  <a:lnTo>
                    <a:pt x="595" y="0"/>
                  </a:lnTo>
                  <a:close/>
                </a:path>
              </a:pathLst>
            </a:custGeom>
            <a:solidFill>
              <a:srgbClr val="B2B2B2"/>
            </a:solidFill>
            <a:ln>
              <a:noFill/>
            </a:ln>
          </p:spPr>
          <p:txBody>
            <a:bodyPr spcFirstLastPara="1" wrap="square" lIns="121900" tIns="121900" rIns="121900" bIns="121900" anchor="ctr" anchorCtr="0">
              <a:noAutofit/>
            </a:bodyPr>
            <a:lstStyle/>
            <a:p>
              <a:endParaRPr sz="2800" b="1">
                <a:latin typeface="Times New Roman" panose="02020603050405020304" pitchFamily="18" charset="0"/>
                <a:cs typeface="Times New Roman" panose="02020603050405020304" pitchFamily="18" charset="0"/>
              </a:endParaRPr>
            </a:p>
          </p:txBody>
        </p:sp>
        <p:sp>
          <p:nvSpPr>
            <p:cNvPr id="99" name="Google Shape;567;p47">
              <a:extLst>
                <a:ext uri="{FF2B5EF4-FFF2-40B4-BE49-F238E27FC236}">
                  <a16:creationId xmlns:a16="http://schemas.microsoft.com/office/drawing/2014/main" id="{876A39CC-1951-8788-534C-4E5633E8FB3C}"/>
                </a:ext>
              </a:extLst>
            </p:cNvPr>
            <p:cNvSpPr/>
            <p:nvPr/>
          </p:nvSpPr>
          <p:spPr>
            <a:xfrm>
              <a:off x="2598588" y="3950225"/>
              <a:ext cx="58725" cy="52325"/>
            </a:xfrm>
            <a:custGeom>
              <a:avLst/>
              <a:gdLst/>
              <a:ahLst/>
              <a:cxnLst/>
              <a:rect l="l" t="t" r="r" b="b"/>
              <a:pathLst>
                <a:path w="2349" h="2093" extrusionOk="0">
                  <a:moveTo>
                    <a:pt x="1" y="1"/>
                  </a:moveTo>
                  <a:lnTo>
                    <a:pt x="1" y="1795"/>
                  </a:lnTo>
                  <a:cubicBezTo>
                    <a:pt x="1" y="1918"/>
                    <a:pt x="83" y="2051"/>
                    <a:pt x="216" y="2051"/>
                  </a:cubicBezTo>
                  <a:cubicBezTo>
                    <a:pt x="257" y="2072"/>
                    <a:pt x="288" y="2082"/>
                    <a:pt x="313" y="2082"/>
                  </a:cubicBezTo>
                  <a:cubicBezTo>
                    <a:pt x="339" y="2082"/>
                    <a:pt x="359" y="2072"/>
                    <a:pt x="380" y="2051"/>
                  </a:cubicBezTo>
                  <a:lnTo>
                    <a:pt x="1200" y="1836"/>
                  </a:lnTo>
                  <a:lnTo>
                    <a:pt x="1969" y="2051"/>
                  </a:lnTo>
                  <a:cubicBezTo>
                    <a:pt x="2010" y="2092"/>
                    <a:pt x="2010" y="2092"/>
                    <a:pt x="2051" y="2092"/>
                  </a:cubicBezTo>
                  <a:cubicBezTo>
                    <a:pt x="2133" y="2092"/>
                    <a:pt x="2266" y="2051"/>
                    <a:pt x="2307" y="1918"/>
                  </a:cubicBezTo>
                  <a:cubicBezTo>
                    <a:pt x="2348" y="1877"/>
                    <a:pt x="2348" y="1836"/>
                    <a:pt x="2348" y="1795"/>
                  </a:cubicBezTo>
                  <a:lnTo>
                    <a:pt x="2348" y="1"/>
                  </a:lnTo>
                  <a:lnTo>
                    <a:pt x="1754" y="1"/>
                  </a:lnTo>
                  <a:lnTo>
                    <a:pt x="1754" y="1405"/>
                  </a:lnTo>
                  <a:lnTo>
                    <a:pt x="1241" y="1231"/>
                  </a:lnTo>
                  <a:lnTo>
                    <a:pt x="1108" y="1231"/>
                  </a:lnTo>
                  <a:lnTo>
                    <a:pt x="595" y="1405"/>
                  </a:lnTo>
                  <a:lnTo>
                    <a:pt x="595" y="1"/>
                  </a:lnTo>
                  <a:close/>
                </a:path>
              </a:pathLst>
            </a:custGeom>
            <a:solidFill>
              <a:srgbClr val="B2B2B2"/>
            </a:solidFill>
            <a:ln>
              <a:noFill/>
            </a:ln>
          </p:spPr>
          <p:txBody>
            <a:bodyPr spcFirstLastPara="1" wrap="square" lIns="121900" tIns="121900" rIns="121900" bIns="121900" anchor="ctr" anchorCtr="0">
              <a:noAutofit/>
            </a:bodyPr>
            <a:lstStyle/>
            <a:p>
              <a:endParaRPr sz="2800" b="1">
                <a:latin typeface="Times New Roman" panose="02020603050405020304" pitchFamily="18" charset="0"/>
                <a:cs typeface="Times New Roman" panose="02020603050405020304" pitchFamily="18" charset="0"/>
              </a:endParaRPr>
            </a:p>
          </p:txBody>
        </p:sp>
        <p:sp>
          <p:nvSpPr>
            <p:cNvPr id="100" name="Google Shape;568;p47">
              <a:extLst>
                <a:ext uri="{FF2B5EF4-FFF2-40B4-BE49-F238E27FC236}">
                  <a16:creationId xmlns:a16="http://schemas.microsoft.com/office/drawing/2014/main" id="{93D62237-4BFF-8D5E-B34F-BC2E7695C226}"/>
                </a:ext>
              </a:extLst>
            </p:cNvPr>
            <p:cNvSpPr/>
            <p:nvPr/>
          </p:nvSpPr>
          <p:spPr>
            <a:xfrm>
              <a:off x="2532463" y="3657550"/>
              <a:ext cx="278600" cy="300150"/>
            </a:xfrm>
            <a:custGeom>
              <a:avLst/>
              <a:gdLst/>
              <a:ahLst/>
              <a:cxnLst/>
              <a:rect l="l" t="t" r="r" b="b"/>
              <a:pathLst>
                <a:path w="11144" h="12006" extrusionOk="0">
                  <a:moveTo>
                    <a:pt x="9606" y="595"/>
                  </a:moveTo>
                  <a:cubicBezTo>
                    <a:pt x="10119" y="595"/>
                    <a:pt x="10549" y="1026"/>
                    <a:pt x="10549" y="1539"/>
                  </a:cubicBezTo>
                  <a:lnTo>
                    <a:pt x="10549" y="10509"/>
                  </a:lnTo>
                  <a:cubicBezTo>
                    <a:pt x="10549" y="11021"/>
                    <a:pt x="10119" y="11400"/>
                    <a:pt x="9606" y="11400"/>
                  </a:cubicBezTo>
                  <a:lnTo>
                    <a:pt x="2000" y="11400"/>
                  </a:lnTo>
                  <a:cubicBezTo>
                    <a:pt x="1702" y="11400"/>
                    <a:pt x="1487" y="11195"/>
                    <a:pt x="1487" y="10888"/>
                  </a:cubicBezTo>
                  <a:lnTo>
                    <a:pt x="1487" y="10252"/>
                  </a:lnTo>
                  <a:lnTo>
                    <a:pt x="2051" y="10252"/>
                  </a:lnTo>
                  <a:cubicBezTo>
                    <a:pt x="2215" y="10252"/>
                    <a:pt x="2348" y="10170"/>
                    <a:pt x="2389" y="9996"/>
                  </a:cubicBezTo>
                  <a:cubicBezTo>
                    <a:pt x="2389" y="9822"/>
                    <a:pt x="2256" y="9658"/>
                    <a:pt x="2092" y="9658"/>
                  </a:cubicBezTo>
                  <a:lnTo>
                    <a:pt x="1487" y="9658"/>
                  </a:lnTo>
                  <a:lnTo>
                    <a:pt x="1487" y="7648"/>
                  </a:lnTo>
                  <a:lnTo>
                    <a:pt x="2051" y="7648"/>
                  </a:lnTo>
                  <a:cubicBezTo>
                    <a:pt x="2215" y="7648"/>
                    <a:pt x="2348" y="7556"/>
                    <a:pt x="2389" y="7392"/>
                  </a:cubicBezTo>
                  <a:cubicBezTo>
                    <a:pt x="2389" y="7218"/>
                    <a:pt x="2256" y="7044"/>
                    <a:pt x="2092" y="7044"/>
                  </a:cubicBezTo>
                  <a:lnTo>
                    <a:pt x="1487" y="7044"/>
                  </a:lnTo>
                  <a:lnTo>
                    <a:pt x="1487" y="4993"/>
                  </a:lnTo>
                  <a:lnTo>
                    <a:pt x="2051" y="4993"/>
                  </a:lnTo>
                  <a:cubicBezTo>
                    <a:pt x="2215" y="4993"/>
                    <a:pt x="2348" y="4911"/>
                    <a:pt x="2389" y="4788"/>
                  </a:cubicBezTo>
                  <a:cubicBezTo>
                    <a:pt x="2389" y="4573"/>
                    <a:pt x="2256" y="4440"/>
                    <a:pt x="2092" y="4440"/>
                  </a:cubicBezTo>
                  <a:lnTo>
                    <a:pt x="1487" y="4440"/>
                  </a:lnTo>
                  <a:lnTo>
                    <a:pt x="1487" y="2389"/>
                  </a:lnTo>
                  <a:lnTo>
                    <a:pt x="2051" y="2389"/>
                  </a:lnTo>
                  <a:cubicBezTo>
                    <a:pt x="2215" y="2389"/>
                    <a:pt x="2348" y="2307"/>
                    <a:pt x="2389" y="2133"/>
                  </a:cubicBezTo>
                  <a:cubicBezTo>
                    <a:pt x="2389" y="1969"/>
                    <a:pt x="2256" y="1795"/>
                    <a:pt x="2092" y="1795"/>
                  </a:cubicBezTo>
                  <a:lnTo>
                    <a:pt x="1487" y="1795"/>
                  </a:lnTo>
                  <a:lnTo>
                    <a:pt x="1487" y="1108"/>
                  </a:lnTo>
                  <a:cubicBezTo>
                    <a:pt x="1487" y="811"/>
                    <a:pt x="1702" y="595"/>
                    <a:pt x="2000" y="595"/>
                  </a:cubicBezTo>
                  <a:close/>
                  <a:moveTo>
                    <a:pt x="2000" y="1"/>
                  </a:moveTo>
                  <a:cubicBezTo>
                    <a:pt x="1405" y="1"/>
                    <a:pt x="893" y="513"/>
                    <a:pt x="893" y="1108"/>
                  </a:cubicBezTo>
                  <a:lnTo>
                    <a:pt x="893" y="1795"/>
                  </a:lnTo>
                  <a:lnTo>
                    <a:pt x="339" y="1795"/>
                  </a:lnTo>
                  <a:cubicBezTo>
                    <a:pt x="165" y="1795"/>
                    <a:pt x="42" y="1918"/>
                    <a:pt x="42" y="2051"/>
                  </a:cubicBezTo>
                  <a:cubicBezTo>
                    <a:pt x="1" y="2266"/>
                    <a:pt x="165" y="2389"/>
                    <a:pt x="339" y="2389"/>
                  </a:cubicBezTo>
                  <a:lnTo>
                    <a:pt x="893" y="2389"/>
                  </a:lnTo>
                  <a:lnTo>
                    <a:pt x="893" y="4440"/>
                  </a:lnTo>
                  <a:lnTo>
                    <a:pt x="339" y="4440"/>
                  </a:lnTo>
                  <a:cubicBezTo>
                    <a:pt x="165" y="4440"/>
                    <a:pt x="42" y="4532"/>
                    <a:pt x="42" y="4655"/>
                  </a:cubicBezTo>
                  <a:cubicBezTo>
                    <a:pt x="1" y="4870"/>
                    <a:pt x="165" y="4993"/>
                    <a:pt x="339" y="4993"/>
                  </a:cubicBezTo>
                  <a:lnTo>
                    <a:pt x="893" y="4993"/>
                  </a:lnTo>
                  <a:lnTo>
                    <a:pt x="893" y="7044"/>
                  </a:lnTo>
                  <a:lnTo>
                    <a:pt x="339" y="7044"/>
                  </a:lnTo>
                  <a:cubicBezTo>
                    <a:pt x="165" y="7044"/>
                    <a:pt x="42" y="7177"/>
                    <a:pt x="42" y="7300"/>
                  </a:cubicBezTo>
                  <a:cubicBezTo>
                    <a:pt x="1" y="7474"/>
                    <a:pt x="165" y="7648"/>
                    <a:pt x="339" y="7648"/>
                  </a:cubicBezTo>
                  <a:lnTo>
                    <a:pt x="893" y="7648"/>
                  </a:lnTo>
                  <a:lnTo>
                    <a:pt x="893" y="9658"/>
                  </a:lnTo>
                  <a:lnTo>
                    <a:pt x="339" y="9658"/>
                  </a:lnTo>
                  <a:cubicBezTo>
                    <a:pt x="165" y="9658"/>
                    <a:pt x="42" y="9781"/>
                    <a:pt x="42" y="9914"/>
                  </a:cubicBezTo>
                  <a:cubicBezTo>
                    <a:pt x="1" y="10078"/>
                    <a:pt x="165" y="10252"/>
                    <a:pt x="339" y="10252"/>
                  </a:cubicBezTo>
                  <a:lnTo>
                    <a:pt x="893" y="10252"/>
                  </a:lnTo>
                  <a:lnTo>
                    <a:pt x="893" y="10888"/>
                  </a:lnTo>
                  <a:cubicBezTo>
                    <a:pt x="893" y="11534"/>
                    <a:pt x="1405" y="12005"/>
                    <a:pt x="2000" y="12005"/>
                  </a:cubicBezTo>
                  <a:lnTo>
                    <a:pt x="9606" y="12005"/>
                  </a:lnTo>
                  <a:cubicBezTo>
                    <a:pt x="10457" y="12005"/>
                    <a:pt x="11144" y="11318"/>
                    <a:pt x="11144" y="10509"/>
                  </a:cubicBezTo>
                  <a:lnTo>
                    <a:pt x="11144" y="1539"/>
                  </a:lnTo>
                  <a:cubicBezTo>
                    <a:pt x="11144" y="688"/>
                    <a:pt x="10457" y="1"/>
                    <a:pt x="9606" y="1"/>
                  </a:cubicBezTo>
                  <a:close/>
                </a:path>
              </a:pathLst>
            </a:custGeom>
            <a:solidFill>
              <a:srgbClr val="333333"/>
            </a:solidFill>
            <a:ln>
              <a:noFill/>
            </a:ln>
          </p:spPr>
          <p:txBody>
            <a:bodyPr spcFirstLastPara="1" wrap="square" lIns="121900" tIns="121900" rIns="121900" bIns="121900" anchor="ctr" anchorCtr="0">
              <a:noAutofit/>
            </a:bodyPr>
            <a:lstStyle/>
            <a:p>
              <a:endParaRPr sz="2800" b="1">
                <a:latin typeface="Times New Roman" panose="02020603050405020304" pitchFamily="18" charset="0"/>
                <a:cs typeface="Times New Roman" panose="02020603050405020304" pitchFamily="18" charset="0"/>
              </a:endParaRPr>
            </a:p>
          </p:txBody>
        </p:sp>
        <p:sp>
          <p:nvSpPr>
            <p:cNvPr id="101" name="Google Shape;569;p47">
              <a:extLst>
                <a:ext uri="{FF2B5EF4-FFF2-40B4-BE49-F238E27FC236}">
                  <a16:creationId xmlns:a16="http://schemas.microsoft.com/office/drawing/2014/main" id="{4346B6FD-16A6-23BE-CF1F-080F9E2DBB27}"/>
                </a:ext>
              </a:extLst>
            </p:cNvPr>
            <p:cNvSpPr/>
            <p:nvPr/>
          </p:nvSpPr>
          <p:spPr>
            <a:xfrm>
              <a:off x="2619863" y="3702400"/>
              <a:ext cx="60000" cy="14900"/>
            </a:xfrm>
            <a:custGeom>
              <a:avLst/>
              <a:gdLst/>
              <a:ahLst/>
              <a:cxnLst/>
              <a:rect l="l" t="t" r="r" b="b"/>
              <a:pathLst>
                <a:path w="2400" h="596" extrusionOk="0">
                  <a:moveTo>
                    <a:pt x="349" y="1"/>
                  </a:moveTo>
                  <a:cubicBezTo>
                    <a:pt x="134" y="1"/>
                    <a:pt x="0" y="175"/>
                    <a:pt x="41" y="339"/>
                  </a:cubicBezTo>
                  <a:cubicBezTo>
                    <a:pt x="41" y="513"/>
                    <a:pt x="175" y="595"/>
                    <a:pt x="349" y="595"/>
                  </a:cubicBezTo>
                  <a:lnTo>
                    <a:pt x="2092" y="595"/>
                  </a:lnTo>
                  <a:cubicBezTo>
                    <a:pt x="2266" y="595"/>
                    <a:pt x="2399" y="472"/>
                    <a:pt x="2348" y="257"/>
                  </a:cubicBezTo>
                  <a:cubicBezTo>
                    <a:pt x="2348" y="124"/>
                    <a:pt x="2225" y="1"/>
                    <a:pt x="2051" y="1"/>
                  </a:cubicBezTo>
                  <a:close/>
                </a:path>
              </a:pathLst>
            </a:custGeom>
            <a:solidFill>
              <a:srgbClr val="333333"/>
            </a:solidFill>
            <a:ln>
              <a:noFill/>
            </a:ln>
          </p:spPr>
          <p:txBody>
            <a:bodyPr spcFirstLastPara="1" wrap="square" lIns="121900" tIns="121900" rIns="121900" bIns="121900" anchor="ctr" anchorCtr="0">
              <a:noAutofit/>
            </a:bodyPr>
            <a:lstStyle/>
            <a:p>
              <a:endParaRPr sz="2800" b="1">
                <a:latin typeface="Times New Roman" panose="02020603050405020304" pitchFamily="18" charset="0"/>
                <a:cs typeface="Times New Roman" panose="02020603050405020304" pitchFamily="18" charset="0"/>
              </a:endParaRPr>
            </a:p>
          </p:txBody>
        </p:sp>
        <p:sp>
          <p:nvSpPr>
            <p:cNvPr id="102" name="Google Shape;570;p47">
              <a:extLst>
                <a:ext uri="{FF2B5EF4-FFF2-40B4-BE49-F238E27FC236}">
                  <a16:creationId xmlns:a16="http://schemas.microsoft.com/office/drawing/2014/main" id="{E4C0C4B3-CE15-4738-EFCC-01A34101D35F}"/>
                </a:ext>
              </a:extLst>
            </p:cNvPr>
            <p:cNvSpPr/>
            <p:nvPr/>
          </p:nvSpPr>
          <p:spPr>
            <a:xfrm>
              <a:off x="2619863" y="3746225"/>
              <a:ext cx="38475" cy="14900"/>
            </a:xfrm>
            <a:custGeom>
              <a:avLst/>
              <a:gdLst/>
              <a:ahLst/>
              <a:cxnLst/>
              <a:rect l="l" t="t" r="r" b="b"/>
              <a:pathLst>
                <a:path w="1539" h="596" extrusionOk="0">
                  <a:moveTo>
                    <a:pt x="349" y="1"/>
                  </a:moveTo>
                  <a:cubicBezTo>
                    <a:pt x="134" y="1"/>
                    <a:pt x="0" y="165"/>
                    <a:pt x="41" y="339"/>
                  </a:cubicBezTo>
                  <a:cubicBezTo>
                    <a:pt x="41" y="513"/>
                    <a:pt x="175" y="595"/>
                    <a:pt x="349" y="595"/>
                  </a:cubicBezTo>
                  <a:lnTo>
                    <a:pt x="1200" y="595"/>
                  </a:lnTo>
                  <a:cubicBezTo>
                    <a:pt x="1374" y="595"/>
                    <a:pt x="1538" y="421"/>
                    <a:pt x="1497" y="257"/>
                  </a:cubicBezTo>
                  <a:cubicBezTo>
                    <a:pt x="1456" y="124"/>
                    <a:pt x="1323" y="1"/>
                    <a:pt x="1200" y="1"/>
                  </a:cubicBezTo>
                  <a:close/>
                </a:path>
              </a:pathLst>
            </a:custGeom>
            <a:solidFill>
              <a:srgbClr val="333333"/>
            </a:solidFill>
            <a:ln>
              <a:noFill/>
            </a:ln>
          </p:spPr>
          <p:txBody>
            <a:bodyPr spcFirstLastPara="1" wrap="square" lIns="121900" tIns="121900" rIns="121900" bIns="121900" anchor="ctr" anchorCtr="0">
              <a:noAutofit/>
            </a:bodyPr>
            <a:lstStyle/>
            <a:p>
              <a:endParaRPr sz="2800" b="1">
                <a:latin typeface="Times New Roman" panose="02020603050405020304" pitchFamily="18" charset="0"/>
                <a:cs typeface="Times New Roman" panose="02020603050405020304" pitchFamily="18" charset="0"/>
              </a:endParaRPr>
            </a:p>
          </p:txBody>
        </p:sp>
      </p:grpSp>
      <p:sp>
        <p:nvSpPr>
          <p:cNvPr id="104" name="Title 1">
            <a:extLst>
              <a:ext uri="{FF2B5EF4-FFF2-40B4-BE49-F238E27FC236}">
                <a16:creationId xmlns:a16="http://schemas.microsoft.com/office/drawing/2014/main" id="{258F03B7-63B5-24C0-A262-F8AB04D8C502}"/>
              </a:ext>
            </a:extLst>
          </p:cNvPr>
          <p:cNvSpPr>
            <a:spLocks noGrp="1"/>
          </p:cNvSpPr>
          <p:nvPr>
            <p:ph type="title"/>
          </p:nvPr>
        </p:nvSpPr>
        <p:spPr>
          <a:xfrm>
            <a:off x="838200" y="544234"/>
            <a:ext cx="10515600" cy="520995"/>
          </a:xfrm>
        </p:spPr>
        <p:txBody>
          <a:bodyPr>
            <a:normAutofit/>
          </a:bodyPr>
          <a:lstStyle/>
          <a:p>
            <a:pPr algn="ctr"/>
            <a:r>
              <a:rPr lang="en-IN" sz="3000" b="1" i="0" u="none" strike="noStrike" baseline="0" dirty="0">
                <a:solidFill>
                  <a:srgbClr val="C00000"/>
                </a:solidFill>
                <a:latin typeface="Rockwell" panose="02060603020205020403" pitchFamily="18" charset="0"/>
              </a:rPr>
              <a:t>ISSUES</a:t>
            </a:r>
            <a:endParaRPr lang="en-IN" sz="3000" dirty="0">
              <a:solidFill>
                <a:srgbClr val="C00000"/>
              </a:solidFill>
            </a:endParaRPr>
          </a:p>
        </p:txBody>
      </p:sp>
    </p:spTree>
    <p:extLst>
      <p:ext uri="{BB962C8B-B14F-4D97-AF65-F5344CB8AC3E}">
        <p14:creationId xmlns:p14="http://schemas.microsoft.com/office/powerpoint/2010/main" val="2490284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FDE658-6DE8-52FF-F85D-0DDD8FD6BB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602A1F-D0A4-21BA-586D-6F50CDFF23F8}"/>
              </a:ext>
            </a:extLst>
          </p:cNvPr>
          <p:cNvSpPr>
            <a:spLocks noGrp="1"/>
          </p:cNvSpPr>
          <p:nvPr>
            <p:ph type="title"/>
          </p:nvPr>
        </p:nvSpPr>
        <p:spPr>
          <a:xfrm>
            <a:off x="838200" y="544234"/>
            <a:ext cx="10515600" cy="520995"/>
          </a:xfrm>
        </p:spPr>
        <p:txBody>
          <a:bodyPr>
            <a:normAutofit/>
          </a:bodyPr>
          <a:lstStyle/>
          <a:p>
            <a:pPr algn="ctr"/>
            <a:r>
              <a:rPr lang="en-IN" sz="3000" b="1" i="0" u="none" strike="noStrike" baseline="0" dirty="0">
                <a:solidFill>
                  <a:srgbClr val="C00000"/>
                </a:solidFill>
                <a:latin typeface="Rockwell" panose="02060603020205020403" pitchFamily="18" charset="0"/>
              </a:rPr>
              <a:t>MOTIVATION</a:t>
            </a:r>
            <a:endParaRPr lang="en-IN" sz="3000" dirty="0">
              <a:solidFill>
                <a:srgbClr val="C00000"/>
              </a:solidFill>
            </a:endParaRPr>
          </a:p>
        </p:txBody>
      </p:sp>
      <p:sp>
        <p:nvSpPr>
          <p:cNvPr id="4" name="Rectangle 1">
            <a:extLst>
              <a:ext uri="{FF2B5EF4-FFF2-40B4-BE49-F238E27FC236}">
                <a16:creationId xmlns:a16="http://schemas.microsoft.com/office/drawing/2014/main" id="{544B2675-C06C-2B42-225E-B82946D4DDE5}"/>
              </a:ext>
            </a:extLst>
          </p:cNvPr>
          <p:cNvSpPr>
            <a:spLocks noGrp="1" noChangeArrowheads="1"/>
          </p:cNvSpPr>
          <p:nvPr>
            <p:ph idx="1"/>
          </p:nvPr>
        </p:nvSpPr>
        <p:spPr bwMode="auto">
          <a:xfrm>
            <a:off x="986279" y="1755893"/>
            <a:ext cx="10219441"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Address Underdiagnosis</a:t>
            </a:r>
            <a:r>
              <a:rPr kumimoji="0" lang="en-US" altLang="en-US" sz="24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Speeds up PCOS detection, reducing delays and misdiagnosis.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Early Diagnosis</a:t>
            </a:r>
            <a:r>
              <a:rPr kumimoji="0" lang="en-US" altLang="en-US" sz="24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Enables timely intervention to prevent complications like infertility.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Improved Accuracy</a:t>
            </a:r>
            <a:r>
              <a:rPr kumimoji="0" lang="en-US" altLang="en-US" sz="24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learning ensures more precise and efficient diagnosis.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Non-Invasive</a:t>
            </a:r>
            <a:r>
              <a:rPr kumimoji="0" lang="en-US" altLang="en-US" sz="24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Analyzes ultrasound images without the need for multiple invasive tests.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4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Scalable</a:t>
            </a:r>
            <a:r>
              <a:rPr kumimoji="0" lang="en-US" altLang="en-US" sz="24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Expands access to reliable diagnostics in both urban and rural areas.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5624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877924-A93F-4AC9-8B66-702F7DA151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3B2AEB-3DF3-CD7F-60A2-39A4BCC75894}"/>
              </a:ext>
            </a:extLst>
          </p:cNvPr>
          <p:cNvSpPr>
            <a:spLocks noGrp="1"/>
          </p:cNvSpPr>
          <p:nvPr>
            <p:ph type="title"/>
          </p:nvPr>
        </p:nvSpPr>
        <p:spPr>
          <a:xfrm>
            <a:off x="838200" y="544234"/>
            <a:ext cx="10515600" cy="520995"/>
          </a:xfrm>
        </p:spPr>
        <p:txBody>
          <a:bodyPr>
            <a:normAutofit/>
          </a:bodyPr>
          <a:lstStyle/>
          <a:p>
            <a:pPr algn="ctr"/>
            <a:r>
              <a:rPr lang="en-IN" sz="3000" b="1" i="0" u="none" strike="noStrike" baseline="0" dirty="0">
                <a:solidFill>
                  <a:srgbClr val="C00000"/>
                </a:solidFill>
                <a:latin typeface="Rockwell" panose="02060603020205020403" pitchFamily="18" charset="0"/>
              </a:rPr>
              <a:t>OBJECTIVE</a:t>
            </a:r>
            <a:endParaRPr lang="en-IN" sz="3000" dirty="0">
              <a:solidFill>
                <a:srgbClr val="C00000"/>
              </a:solidFill>
            </a:endParaRPr>
          </a:p>
        </p:txBody>
      </p:sp>
      <p:sp>
        <p:nvSpPr>
          <p:cNvPr id="4" name="Rectangle 1">
            <a:extLst>
              <a:ext uri="{FF2B5EF4-FFF2-40B4-BE49-F238E27FC236}">
                <a16:creationId xmlns:a16="http://schemas.microsoft.com/office/drawing/2014/main" id="{3096213C-6317-9731-8A60-06D091252A65}"/>
              </a:ext>
            </a:extLst>
          </p:cNvPr>
          <p:cNvSpPr>
            <a:spLocks noGrp="1" noChangeArrowheads="1"/>
          </p:cNvSpPr>
          <p:nvPr>
            <p:ph idx="1"/>
          </p:nvPr>
        </p:nvSpPr>
        <p:spPr bwMode="auto">
          <a:xfrm>
            <a:off x="986279" y="1850278"/>
            <a:ext cx="10219441" cy="3873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goal is to create a reliable, non-invasive, and accurate diagnostic tool that can:</a:t>
            </a:r>
          </a:p>
          <a:p>
            <a:pPr>
              <a:buClr>
                <a:srgbClr val="C00000"/>
              </a:buClr>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Identify PCOS at an early stage, minimizing delays in diagnosis.</a:t>
            </a:r>
          </a:p>
          <a:p>
            <a:pPr>
              <a:buClr>
                <a:srgbClr val="C00000"/>
              </a:buClr>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Improve prediction accuracy by leveraging complex datasets, including patient symptoms, hormone levels, and medical history.</a:t>
            </a:r>
          </a:p>
          <a:p>
            <a:pPr>
              <a:buClr>
                <a:srgbClr val="C00000"/>
              </a:buClr>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Provide a personalized approach to diagnosis and treatment, ultimately improving patient outcomes.</a:t>
            </a:r>
          </a:p>
          <a:p>
            <a:pPr>
              <a:buClr>
                <a:srgbClr val="C00000"/>
              </a:buClr>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Address the limitations of current diagnostic methods and reduce healthcare costs through automation and early intervention.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88745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EFB3E3-2399-884A-FB3E-F371D8B580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C2D60A-5A07-F457-A514-45213DB2428B}"/>
              </a:ext>
            </a:extLst>
          </p:cNvPr>
          <p:cNvSpPr>
            <a:spLocks noGrp="1"/>
          </p:cNvSpPr>
          <p:nvPr>
            <p:ph type="title"/>
          </p:nvPr>
        </p:nvSpPr>
        <p:spPr>
          <a:xfrm>
            <a:off x="838200" y="544234"/>
            <a:ext cx="10515600" cy="520995"/>
          </a:xfrm>
        </p:spPr>
        <p:txBody>
          <a:bodyPr>
            <a:normAutofit/>
          </a:bodyPr>
          <a:lstStyle/>
          <a:p>
            <a:pPr algn="ctr"/>
            <a:r>
              <a:rPr lang="en-IN" sz="3000" b="1" i="0" u="none" strike="noStrike" baseline="0" dirty="0">
                <a:solidFill>
                  <a:srgbClr val="C00000"/>
                </a:solidFill>
                <a:latin typeface="Rockwell" panose="02060603020205020403" pitchFamily="18" charset="0"/>
              </a:rPr>
              <a:t>MODEL ARCHITECTURE</a:t>
            </a:r>
            <a:endParaRPr lang="en-IN" sz="3000" dirty="0">
              <a:solidFill>
                <a:srgbClr val="C00000"/>
              </a:solidFill>
            </a:endParaRPr>
          </a:p>
        </p:txBody>
      </p:sp>
      <p:pic>
        <p:nvPicPr>
          <p:cNvPr id="5" name="Picture 4">
            <a:extLst>
              <a:ext uri="{FF2B5EF4-FFF2-40B4-BE49-F238E27FC236}">
                <a16:creationId xmlns:a16="http://schemas.microsoft.com/office/drawing/2014/main" id="{4DE84456-4DFA-41B2-B2C8-9CAE4D1187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8140" y="1065229"/>
            <a:ext cx="6995720" cy="5623843"/>
          </a:xfrm>
          <a:prstGeom prst="rect">
            <a:avLst/>
          </a:prstGeom>
        </p:spPr>
      </p:pic>
    </p:spTree>
    <p:extLst>
      <p:ext uri="{BB962C8B-B14F-4D97-AF65-F5344CB8AC3E}">
        <p14:creationId xmlns:p14="http://schemas.microsoft.com/office/powerpoint/2010/main" val="1909964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C35AF2-B0B9-66CF-DE51-99E7F31F56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866EFE-D24D-0020-F007-1319B6298056}"/>
              </a:ext>
            </a:extLst>
          </p:cNvPr>
          <p:cNvSpPr>
            <a:spLocks noGrp="1"/>
          </p:cNvSpPr>
          <p:nvPr>
            <p:ph type="title"/>
          </p:nvPr>
        </p:nvSpPr>
        <p:spPr>
          <a:xfrm>
            <a:off x="838200" y="544234"/>
            <a:ext cx="10515600" cy="520995"/>
          </a:xfrm>
        </p:spPr>
        <p:txBody>
          <a:bodyPr>
            <a:normAutofit/>
          </a:bodyPr>
          <a:lstStyle/>
          <a:p>
            <a:pPr algn="ctr"/>
            <a:r>
              <a:rPr lang="en-IN" sz="3000" b="1" i="0" u="none" strike="noStrike" baseline="0" dirty="0">
                <a:solidFill>
                  <a:srgbClr val="C00000"/>
                </a:solidFill>
                <a:latin typeface="Rockwell" panose="02060603020205020403" pitchFamily="18" charset="0"/>
              </a:rPr>
              <a:t>PROPOSED WORK</a:t>
            </a:r>
            <a:endParaRPr lang="en-IN" sz="3000" dirty="0">
              <a:solidFill>
                <a:srgbClr val="C00000"/>
              </a:solidFill>
            </a:endParaRPr>
          </a:p>
        </p:txBody>
      </p:sp>
      <p:sp>
        <p:nvSpPr>
          <p:cNvPr id="4" name="Rectangle 1">
            <a:extLst>
              <a:ext uri="{FF2B5EF4-FFF2-40B4-BE49-F238E27FC236}">
                <a16:creationId xmlns:a16="http://schemas.microsoft.com/office/drawing/2014/main" id="{F8C6E7C8-D336-4E3B-4C42-D894E96DA7A5}"/>
              </a:ext>
            </a:extLst>
          </p:cNvPr>
          <p:cNvSpPr>
            <a:spLocks noGrp="1" noChangeArrowheads="1"/>
          </p:cNvSpPr>
          <p:nvPr>
            <p:ph idx="1"/>
          </p:nvPr>
        </p:nvSpPr>
        <p:spPr bwMode="auto">
          <a:xfrm>
            <a:off x="986279" y="1522495"/>
            <a:ext cx="10219441" cy="4529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nSpc>
                <a:spcPct val="100000"/>
              </a:lnSpc>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code uses medical images to implement a deep learning and machine learning pipeline for PCOS detection. Initially, it handles image preprocessing by reading, resizing, and normalizing the images from training and testing datasets. The approach’s core involves transfer learning, where the VGG16 architecture—pre-trained on ImageNet—is used as a feature extractor. By removing the fully connected layers (`</a:t>
            </a: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include_top</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=False`), the code repurposes VGG16's convolutional layers to extract rich feature representations from the images without needing to train the model from scratch. These features are then flattened and reshaped into a 1D vector for each image. </a:t>
            </a:r>
          </a:p>
          <a:p>
            <a:pPr marL="0" indent="0">
              <a:lnSpc>
                <a:spcPct val="100000"/>
              </a:lnSpc>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reshaped feature vectors are fed into an </a:t>
            </a: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XGBoost</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classifier, which is trained to classify the images into two categories (for instance, different stages of PCOS). </a:t>
            </a: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XGBoost</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an efficient gradient-boosted decision tree algorithm, is chosen due to its strong performance in handling structured data. The model’s predictions are evaluated using various metrics like accuracy, confusion matrix, and classification report. Additionally, the code generates ROC curves to measure the performance across different classes. The final model, after training, is saved using </a:t>
            </a: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joblib</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for future use, making it ready for real-time classification or deployment.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1604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617</TotalTime>
  <Words>1495</Words>
  <Application>Microsoft Office PowerPoint</Application>
  <PresentationFormat>Widescreen</PresentationFormat>
  <Paragraphs>112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Rockwell</vt:lpstr>
      <vt:lpstr>Times New Roman</vt:lpstr>
      <vt:lpstr>Office Theme</vt:lpstr>
      <vt:lpstr>ADVANCED APPROACH FOR EARLY DETECTION OF POLYCYSTIC OVARY SYNDROME </vt:lpstr>
      <vt:lpstr>ABSTRACT</vt:lpstr>
      <vt:lpstr>LITERATURE REVIEW</vt:lpstr>
      <vt:lpstr>DATASET</vt:lpstr>
      <vt:lpstr>ISSUES</vt:lpstr>
      <vt:lpstr>MOTIVATION</vt:lpstr>
      <vt:lpstr>OBJECTIVE</vt:lpstr>
      <vt:lpstr>MODEL ARCHITECTURE</vt:lpstr>
      <vt:lpstr>PROPOSED WORK</vt:lpstr>
      <vt:lpstr>DATA-PREPROCESSING</vt:lpstr>
      <vt:lpstr>DATA-PREPROCESSING</vt:lpstr>
      <vt:lpstr>FEATURE EXTRACTION</vt:lpstr>
      <vt:lpstr>MODEL TRAINING</vt:lpstr>
      <vt:lpstr>MODEL EVALUATION</vt:lpstr>
      <vt:lpstr>MODEL DEPLOYMENT</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PAVITHRA RAO</dc:creator>
  <cp:lastModifiedBy>PAVITHRA RAO</cp:lastModifiedBy>
  <cp:revision>4</cp:revision>
  <dcterms:created xsi:type="dcterms:W3CDTF">2024-10-19T03:50:20Z</dcterms:created>
  <dcterms:modified xsi:type="dcterms:W3CDTF">2024-12-31T05:12:00Z</dcterms:modified>
</cp:coreProperties>
</file>