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ya\Downloads\naan%20mudhalvan%20exce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ya\Downloads\naan%20mudhalvan%20excel%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empolyee performance analaysis</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F4D1-4B1E-B0DD-34E6A0D0AF0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F4D1-4B1E-B0DD-34E6A0D0AF0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F4D1-4B1E-B0DD-34E6A0D0AF0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F4D1-4B1E-B0DD-34E6A0D0AF03}"/>
            </c:ext>
          </c:extLst>
        </c:ser>
        <c:dLbls>
          <c:showLegendKey val="0"/>
          <c:showVal val="0"/>
          <c:showCatName val="0"/>
          <c:showSerName val="0"/>
          <c:showPercent val="0"/>
          <c:showBubbleSize val="0"/>
        </c:dLbls>
        <c:gapWidth val="219"/>
        <c:overlap val="-27"/>
        <c:axId val="418661200"/>
        <c:axId val="418657360"/>
      </c:barChart>
      <c:catAx>
        <c:axId val="4186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57360"/>
        <c:crosses val="autoZero"/>
        <c:auto val="1"/>
        <c:lblAlgn val="ctr"/>
        <c:lblOffset val="100"/>
        <c:noMultiLvlLbl val="0"/>
      </c:catAx>
      <c:valAx>
        <c:axId val="41865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(1).xlsx]Sheet1!PivotTable1</c:name>
    <c:fmtId val="2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1"/>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F72-4470-84B7-27C4DC22A9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F72-4470-84B7-27C4DC22A9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F72-4470-84B7-27C4DC22A9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F72-4470-84B7-27C4DC22A9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1F72-4470-84B7-27C4DC22A9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1F72-4470-84B7-27C4DC22A9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1F72-4470-84B7-27C4DC22A9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1F72-4470-84B7-27C4DC22A9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1F72-4470-84B7-27C4DC22A9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1F72-4470-84B7-27C4DC22A9A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1F72-4470-84B7-27C4DC22A9AE}"/>
            </c:ext>
          </c:extLst>
        </c:ser>
        <c:ser>
          <c:idx val="2"/>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1F72-4470-84B7-27C4DC22A9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1F72-4470-84B7-27C4DC22A9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1F72-4470-84B7-27C4DC22A9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1F72-4470-84B7-27C4DC22A9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1F72-4470-84B7-27C4DC22A9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1F72-4470-84B7-27C4DC22A9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1F72-4470-84B7-27C4DC22A9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1F72-4470-84B7-27C4DC22A9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1F72-4470-84B7-27C4DC22A9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1F72-4470-84B7-27C4DC22A9A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1F72-4470-84B7-27C4DC22A9AE}"/>
            </c:ext>
          </c:extLst>
        </c:ser>
        <c:ser>
          <c:idx val="3"/>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1F72-4470-84B7-27C4DC22A9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1F72-4470-84B7-27C4DC22A9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1F72-4470-84B7-27C4DC22A9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1F72-4470-84B7-27C4DC22A9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1F72-4470-84B7-27C4DC22A9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1F72-4470-84B7-27C4DC22A9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1F72-4470-84B7-27C4DC22A9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1F72-4470-84B7-27C4DC22A9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1F72-4470-84B7-27C4DC22A9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1F72-4470-84B7-27C4DC22A9A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1F72-4470-84B7-27C4DC22A9AE}"/>
            </c:ext>
          </c:extLst>
        </c:ser>
        <c:ser>
          <c:idx val="0"/>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1F72-4470-84B7-27C4DC22A9A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1F72-4470-84B7-27C4DC22A9A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1F72-4470-84B7-27C4DC22A9A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1F72-4470-84B7-27C4DC22A9A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1F72-4470-84B7-27C4DC22A9A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1F72-4470-84B7-27C4DC22A9A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1F72-4470-84B7-27C4DC22A9A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1F72-4470-84B7-27C4DC22A9A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1F72-4470-84B7-27C4DC22A9A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1F72-4470-84B7-27C4DC22A9A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1F72-4470-84B7-27C4DC22A9AE}"/>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5194552529182879"/>
          <c:y val="0.40713797524153861"/>
          <c:w val="0.24805444722997069"/>
          <c:h val="0.345282892897529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PAVITHRA.M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122202195 (asunm1353122202195)</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79D7FD58-11A2-6427-A47B-5C0982297DCA}"/>
              </a:ext>
            </a:extLst>
          </p:cNvPr>
          <p:cNvGraphicFramePr>
            <a:graphicFrameLocks/>
          </p:cNvGraphicFramePr>
          <p:nvPr>
            <p:extLst>
              <p:ext uri="{D42A27DB-BD31-4B8C-83A1-F6EECF244321}">
                <p14:modId xmlns:p14="http://schemas.microsoft.com/office/powerpoint/2010/main" val="1191927266"/>
              </p:ext>
            </p:extLst>
          </p:nvPr>
        </p:nvGraphicFramePr>
        <p:xfrm>
          <a:off x="1538650" y="1573750"/>
          <a:ext cx="6843350" cy="32268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graphicFrame>
        <p:nvGraphicFramePr>
          <p:cNvPr id="3" name="Chart 2">
            <a:extLst>
              <a:ext uri="{FF2B5EF4-FFF2-40B4-BE49-F238E27FC236}">
                <a16:creationId xmlns:a16="http://schemas.microsoft.com/office/drawing/2014/main" id="{1131544F-80BE-59EE-30D0-5286CBD4188F}"/>
              </a:ext>
            </a:extLst>
          </p:cNvPr>
          <p:cNvGraphicFramePr>
            <a:graphicFrameLocks/>
          </p:cNvGraphicFramePr>
          <p:nvPr>
            <p:extLst>
              <p:ext uri="{D42A27DB-BD31-4B8C-83A1-F6EECF244321}">
                <p14:modId xmlns:p14="http://schemas.microsoft.com/office/powerpoint/2010/main" val="3213799257"/>
              </p:ext>
            </p:extLst>
          </p:nvPr>
        </p:nvGraphicFramePr>
        <p:xfrm>
          <a:off x="1465006" y="1671484"/>
          <a:ext cx="8298426" cy="29791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Times New Roman</vt:lpstr>
      <vt:lpstr>Roboto</vt:lpstr>
      <vt:lpstr>Trebuchet MS</vt:lpstr>
      <vt:lpstr>Arial</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1</cp:revision>
  <dcterms:modified xsi:type="dcterms:W3CDTF">2024-09-01T15:06:35Z</dcterms:modified>
</cp:coreProperties>
</file>