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HAT%20EMPIOYEE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[CHAT EMPIOYEE.xlsx]Sheet1!PivotTable1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A4-3A4C-9957-00A43A1044B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A4-3A4C-9957-00A43A1044B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A4-3A4C-9957-00A43A1044B3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A4-3A4C-9957-00A43A1044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2605576"/>
        <c:axId val="802611720"/>
      </c:barChart>
      <c:catAx>
        <c:axId val="802605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BUSINESSUNIT</a:t>
                </a:r>
              </a:p>
            </c:rich>
          </c:tx>
          <c:layout>
            <c:manualLayout>
              <c:xMode val="edge"/>
              <c:yMode val="edge"/>
              <c:x val="0.1839417007739933"/>
              <c:y val="0.945322793554915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611720"/>
        <c:crosses val="autoZero"/>
        <c:auto val="1"/>
        <c:lblAlgn val="ctr"/>
        <c:lblOffset val="100"/>
        <c:noMultiLvlLbl val="0"/>
      </c:catAx>
      <c:valAx>
        <c:axId val="802611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 OF FIRSTNAME</a:t>
                </a:r>
              </a:p>
            </c:rich>
          </c:tx>
          <c:layout>
            <c:manualLayout>
              <c:xMode val="edge"/>
              <c:yMode val="edge"/>
              <c:x val="0.10717299578059072"/>
              <c:y val="1.672106055236246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605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303017" y="666697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141547" y="26520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J.PAVITHRA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 312200470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 B.COM (COMPUTER APPLICATION)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 S.I.V.E.T.COLLEGE GOWRIVAKKAM </a:t>
            </a:r>
            <a:endParaRPr lang="en-US" sz="2400" dirty="0"/>
          </a:p>
          <a:p>
            <a:r>
              <a:rPr lang="en-US" sz="2400" dirty="0"/>
              <a:t>           </a:t>
            </a:r>
            <a:r>
              <a:rPr lang="en-IN" sz="2400" dirty="0"/>
              <a:t>CHENNAI 115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E5C5FB-14AC-F482-D39B-9EC8191639C3}"/>
              </a:ext>
            </a:extLst>
          </p:cNvPr>
          <p:cNvSpPr txBox="1"/>
          <p:nvPr/>
        </p:nvSpPr>
        <p:spPr>
          <a:xfrm flipH="1">
            <a:off x="3552825" y="1277481"/>
            <a:ext cx="6505575" cy="47089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IN" sz="2000" dirty="0">
                <a:latin typeface="+mj-lt"/>
              </a:rPr>
              <a:t>Data  collection :
1.Edunet download 
2.Goodwill download 
Features:
Identifying features one by one
What features you will identify 
Data leaning:
1.Missing values identify 
2.Missing values filter out 
Performance level:
Calculate which column you will performance
Summary:
1.Pivot table
2. graphs
3.Ppt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3B3FD72-70BF-7AA9-0993-5A89F54E424C}"/>
              </a:ext>
              <a:ext uri="{147F2762-F138-4A5C-976F-8EAC2B608ADB}">
                <a16:predDERef xmlns:a16="http://schemas.microsoft.com/office/drawing/2014/main" pred="{8D12239E-CC73-0D14-40ED-FCEED2B6DE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8176954"/>
              </p:ext>
            </p:extLst>
          </p:nvPr>
        </p:nvGraphicFramePr>
        <p:xfrm>
          <a:off x="825674" y="1369154"/>
          <a:ext cx="8008443" cy="4526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7358DA-D8E4-7EE0-1466-9B6BC0278200}"/>
              </a:ext>
            </a:extLst>
          </p:cNvPr>
          <p:cNvSpPr txBox="1"/>
          <p:nvPr/>
        </p:nvSpPr>
        <p:spPr>
          <a:xfrm>
            <a:off x="2120968" y="2072994"/>
            <a:ext cx="61000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1.Download the data employee form </a:t>
            </a:r>
            <a:r>
              <a:rPr lang="en-US" dirty="0" err="1"/>
              <a:t>Edunet</a:t>
            </a:r>
            <a:r>
              <a:rPr lang="en-US" dirty="0"/>
              <a:t> Dashboard.2.Filter the employee data3.Created a performance level using formula.4.In Insert option using  pivot table create a table EMPLOYEE PERFORMANCE ANALYSIS.5.Also create a pie chart graph.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3BCCA5-AC62-E781-0A4F-18848D024CD2}"/>
              </a:ext>
            </a:extLst>
          </p:cNvPr>
          <p:cNvSpPr txBox="1"/>
          <p:nvPr/>
        </p:nvSpPr>
        <p:spPr>
          <a:xfrm>
            <a:off x="2014422" y="1695450"/>
            <a:ext cx="32761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i="1" dirty="0"/>
              <a:t>validating employee performance</a:t>
            </a:r>
            <a:br>
              <a:rPr lang="en-US" b="1" i="1" dirty="0"/>
            </a:br>
            <a:r>
              <a:rPr lang="en-US" b="1" i="1" dirty="0"/>
              <a:t>Based on performance</a:t>
            </a:r>
            <a:r>
              <a:rPr lang="en-IN" b="1" i="1" dirty="0"/>
              <a:t> </a:t>
            </a:r>
            <a:r>
              <a:rPr lang="en-US" b="1" i="1" dirty="0"/>
              <a:t>providing increment the employee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performance of employees considering.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Various factors like employee id, gender, performance level, business unit.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D472C-4508-DC90-AE8D-44EC6C03CB76}"/>
              </a:ext>
            </a:extLst>
          </p:cNvPr>
          <p:cNvSpPr txBox="1"/>
          <p:nvPr/>
        </p:nvSpPr>
        <p:spPr>
          <a:xfrm rot="10800000" flipV="1">
            <a:off x="3600548" y="3164294"/>
            <a:ext cx="57530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/>
              <a:t>EMPLOYEE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/>
              <a:t>EMPPLOYER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/>
              <a:t>MANAGEMENT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/>
              <a:t>INDUSTRY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/>
              <a:t>ORGANISATION 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275560-17D6-017D-0FE0-BEC737F48E95}"/>
              </a:ext>
            </a:extLst>
          </p:cNvPr>
          <p:cNvSpPr txBox="1"/>
          <p:nvPr/>
        </p:nvSpPr>
        <p:spPr>
          <a:xfrm>
            <a:off x="3050038" y="2419450"/>
            <a:ext cx="61000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Conditional formatting-Missing</a:t>
            </a:r>
          </a:p>
          <a:p>
            <a:r>
              <a:rPr lang="en-US" dirty="0"/>
              <a:t>2. Formula-performance level</a:t>
            </a:r>
          </a:p>
          <a:p>
            <a:r>
              <a:rPr lang="en-US" dirty="0"/>
              <a:t>3. IF(L2=5,”Very </a:t>
            </a:r>
          </a:p>
          <a:p>
            <a:r>
              <a:rPr lang="en-US" dirty="0" err="1"/>
              <a:t>High”,IF</a:t>
            </a:r>
            <a:r>
              <a:rPr lang="en-US" dirty="0"/>
              <a:t>(L2=4,”High”,IF(L2=3,”Med”,IF(L2=2</a:t>
            </a:r>
          </a:p>
          <a:p>
            <a:r>
              <a:rPr lang="en-US" dirty="0"/>
              <a:t>,”</a:t>
            </a:r>
            <a:r>
              <a:rPr lang="en-US" dirty="0" err="1"/>
              <a:t>Low”,”Low</a:t>
            </a:r>
            <a:r>
              <a:rPr lang="en-US" dirty="0"/>
              <a:t>”)))))</a:t>
            </a:r>
          </a:p>
          <a:p>
            <a:r>
              <a:rPr lang="en-US" dirty="0"/>
              <a:t>4. Filter-Remove the value</a:t>
            </a:r>
          </a:p>
          <a:p>
            <a:r>
              <a:rPr lang="en-US" dirty="0"/>
              <a:t>5. Graph-Data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113B55-5BC4-3445-543F-40BA2230061D}"/>
              </a:ext>
            </a:extLst>
          </p:cNvPr>
          <p:cNvSpPr txBox="1"/>
          <p:nvPr/>
        </p:nvSpPr>
        <p:spPr>
          <a:xfrm>
            <a:off x="1161337" y="1865452"/>
            <a:ext cx="695579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Employee=</a:t>
            </a:r>
            <a:r>
              <a:rPr lang="en-US" dirty="0" err="1"/>
              <a:t>kaggle</a:t>
            </a:r>
            <a:br>
              <a:rPr lang="en-US" dirty="0"/>
            </a:br>
            <a:r>
              <a:rPr lang="en-US" dirty="0"/>
              <a:t>26-features</a:t>
            </a:r>
            <a:br>
              <a:rPr lang="en-US" dirty="0"/>
            </a:br>
            <a:r>
              <a:rPr lang="en-US" dirty="0"/>
              <a:t>13-features</a:t>
            </a:r>
            <a:br>
              <a:rPr lang="en-US" dirty="0"/>
            </a:br>
            <a:r>
              <a:rPr lang="en-US" dirty="0" err="1"/>
              <a:t>Emp</a:t>
            </a:r>
            <a:r>
              <a:rPr lang="en-US" dirty="0"/>
              <a:t> id-</a:t>
            </a:r>
            <a:r>
              <a:rPr lang="en-US" dirty="0" err="1"/>
              <a:t>num</a:t>
            </a:r>
            <a:br>
              <a:rPr lang="en-US" dirty="0"/>
            </a:br>
            <a:r>
              <a:rPr lang="en-US" dirty="0" err="1"/>
              <a:t>FirstName</a:t>
            </a:r>
            <a:br>
              <a:rPr lang="en-US" dirty="0"/>
            </a:br>
            <a:r>
              <a:rPr lang="en-US" dirty="0" err="1"/>
              <a:t>LastName</a:t>
            </a:r>
            <a:br>
              <a:rPr lang="en-US" dirty="0"/>
            </a:br>
            <a:r>
              <a:rPr lang="en-US" dirty="0" err="1"/>
              <a:t>Emp</a:t>
            </a:r>
            <a:r>
              <a:rPr lang="en-US" dirty="0"/>
              <a:t> type</a:t>
            </a:r>
            <a:br>
              <a:rPr lang="en-US" dirty="0"/>
            </a:br>
            <a:r>
              <a:rPr lang="en-US" dirty="0"/>
              <a:t>Performance level</a:t>
            </a:r>
            <a:br>
              <a:rPr lang="en-US" dirty="0"/>
            </a:br>
            <a:r>
              <a:rPr lang="en-US" dirty="0"/>
              <a:t>Gender-</a:t>
            </a:r>
            <a:r>
              <a:rPr lang="en-US" dirty="0" err="1"/>
              <a:t>Male,Female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Supervisor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=IFD(X2=5,”VERYHIGH”,IF(X2=4,”HIGH”,IF(X2=3,”MED”,IF(X2=2,”LOW”,)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pavithra070804@gmail.com</cp:lastModifiedBy>
  <cp:revision>16</cp:revision>
  <dcterms:created xsi:type="dcterms:W3CDTF">2024-03-29T15:07:22Z</dcterms:created>
  <dcterms:modified xsi:type="dcterms:W3CDTF">2024-08-30T07:00:25Z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