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8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66496"/>
        <c:axId val="211812352"/>
      </c:barChart>
      <c:catAx>
        <c:axId val="21146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12352"/>
        <c:crosses val="autoZero"/>
        <c:auto val="1"/>
        <c:lblAlgn val="ctr"/>
        <c:lblOffset val="100"/>
        <c:noMultiLvlLbl val="0"/>
      </c:catAx>
      <c:valAx>
        <c:axId val="21181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6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23"/>
          <c:y val="0.32167687372411791"/>
          <c:w val="0.15987100049416544"/>
          <c:h val="0.49956073199183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3995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84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7804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65816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6620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59066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50150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4024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4184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4972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0384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2382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8948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625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4663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8692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</a:t>
            </a:r>
            <a:r>
              <a:rPr lang="en-US" sz="2400" dirty="0" err="1"/>
              <a:t>Pavithra.U</a:t>
            </a:r>
            <a:endParaRPr lang="en-US" sz="2400" dirty="0"/>
          </a:p>
          <a:p>
            <a:r>
              <a:rPr lang="en-US" sz="2400" dirty="0"/>
              <a:t>REGISTER NO		: 312209436				</a:t>
            </a:r>
          </a:p>
          <a:p>
            <a:r>
              <a:rPr lang="en-US" sz="2400" dirty="0"/>
              <a:t>DEPARTMENT		: </a:t>
            </a:r>
            <a:r>
              <a:rPr lang="en-US" sz="2400" dirty="0" err="1"/>
              <a:t>B.Com</a:t>
            </a:r>
            <a:r>
              <a:rPr lang="en-US" sz="2400" dirty="0"/>
              <a:t> (Accounting and Finance)</a:t>
            </a:r>
          </a:p>
          <a:p>
            <a:r>
              <a:rPr lang="en-US" sz="2400" dirty="0"/>
              <a:t>COLLEGE		: Anna </a:t>
            </a:r>
            <a:r>
              <a:rPr lang="en-US" sz="2400" dirty="0" err="1"/>
              <a:t>Adarsh</a:t>
            </a:r>
            <a:r>
              <a:rPr lang="en-US" sz="2400" dirty="0"/>
              <a:t> College for Women</a:t>
            </a:r>
          </a:p>
          <a:p>
            <a:r>
              <a:rPr lang="en-US" sz="2400" dirty="0"/>
              <a:t>NM ID(username)     : FEBD3403A8770AEBFAF4374FCCD08CAE	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345</TotalTime>
  <Words>382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srikanth yadav</cp:lastModifiedBy>
  <cp:revision>52</cp:revision>
  <dcterms:created xsi:type="dcterms:W3CDTF">2024-03-29T15:07:22Z</dcterms:created>
  <dcterms:modified xsi:type="dcterms:W3CDTF">2024-08-31T07:31:17Z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