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437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4757" y="1032255"/>
            <a:ext cx="972248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1F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7000"/>
            <a:ext cx="4191000" cy="41910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5600"/>
            <a:ext cx="2362200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10600" y="5867400"/>
            <a:ext cx="990600" cy="9906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01000" y="9525"/>
            <a:ext cx="1600200" cy="160020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502142" y="1519047"/>
            <a:ext cx="3288029" cy="768350"/>
          </a:xfrm>
          <a:custGeom>
            <a:avLst/>
            <a:gdLst/>
            <a:ahLst/>
            <a:cxnLst/>
            <a:rect l="l" t="t" r="r" b="b"/>
            <a:pathLst>
              <a:path w="3288029" h="768350">
                <a:moveTo>
                  <a:pt x="3226307" y="0"/>
                </a:moveTo>
                <a:lnTo>
                  <a:pt x="2909951" y="104775"/>
                </a:lnTo>
                <a:lnTo>
                  <a:pt x="2591054" y="200660"/>
                </a:lnTo>
                <a:lnTo>
                  <a:pt x="2485643" y="229997"/>
                </a:lnTo>
                <a:lnTo>
                  <a:pt x="2271522" y="287274"/>
                </a:lnTo>
                <a:lnTo>
                  <a:pt x="2059812" y="340487"/>
                </a:lnTo>
                <a:lnTo>
                  <a:pt x="1954656" y="365760"/>
                </a:lnTo>
                <a:lnTo>
                  <a:pt x="1639697" y="436244"/>
                </a:lnTo>
                <a:lnTo>
                  <a:pt x="1330071" y="498855"/>
                </a:lnTo>
                <a:lnTo>
                  <a:pt x="1127378" y="536828"/>
                </a:lnTo>
                <a:lnTo>
                  <a:pt x="829309" y="588517"/>
                </a:lnTo>
                <a:lnTo>
                  <a:pt x="447928" y="646811"/>
                </a:lnTo>
                <a:lnTo>
                  <a:pt x="174751" y="683894"/>
                </a:lnTo>
                <a:lnTo>
                  <a:pt x="0" y="705103"/>
                </a:lnTo>
                <a:lnTo>
                  <a:pt x="9701" y="720494"/>
                </a:lnTo>
                <a:lnTo>
                  <a:pt x="29342" y="751181"/>
                </a:lnTo>
                <a:lnTo>
                  <a:pt x="39115" y="766572"/>
                </a:lnTo>
                <a:lnTo>
                  <a:pt x="66166" y="767349"/>
                </a:lnTo>
                <a:lnTo>
                  <a:pt x="95131" y="767793"/>
                </a:lnTo>
                <a:lnTo>
                  <a:pt x="125954" y="767911"/>
                </a:lnTo>
                <a:lnTo>
                  <a:pt x="192949" y="767195"/>
                </a:lnTo>
                <a:lnTo>
                  <a:pt x="305973" y="763849"/>
                </a:lnTo>
                <a:lnTo>
                  <a:pt x="477701" y="755441"/>
                </a:lnTo>
                <a:lnTo>
                  <a:pt x="773052" y="735284"/>
                </a:lnTo>
                <a:lnTo>
                  <a:pt x="1336019" y="685315"/>
                </a:lnTo>
                <a:lnTo>
                  <a:pt x="2059023" y="606988"/>
                </a:lnTo>
                <a:lnTo>
                  <a:pt x="2689041" y="527362"/>
                </a:lnTo>
                <a:lnTo>
                  <a:pt x="3038251" y="477217"/>
                </a:lnTo>
                <a:lnTo>
                  <a:pt x="3250138" y="443265"/>
                </a:lnTo>
                <a:lnTo>
                  <a:pt x="3288029" y="436752"/>
                </a:lnTo>
                <a:lnTo>
                  <a:pt x="3280235" y="379771"/>
                </a:lnTo>
                <a:lnTo>
                  <a:pt x="3273959" y="334487"/>
                </a:lnTo>
                <a:lnTo>
                  <a:pt x="3264862" y="270500"/>
                </a:lnTo>
                <a:lnTo>
                  <a:pt x="3252759" y="189298"/>
                </a:lnTo>
                <a:lnTo>
                  <a:pt x="3249394" y="166333"/>
                </a:lnTo>
                <a:lnTo>
                  <a:pt x="3245343" y="138048"/>
                </a:lnTo>
                <a:lnTo>
                  <a:pt x="3240328" y="102315"/>
                </a:lnTo>
                <a:lnTo>
                  <a:pt x="3234075" y="57008"/>
                </a:lnTo>
                <a:lnTo>
                  <a:pt x="3226307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469900"/>
                </a:lnTo>
                <a:lnTo>
                  <a:pt x="0" y="63817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381750"/>
                </a:lnTo>
                <a:lnTo>
                  <a:pt x="11734800" y="6381750"/>
                </a:lnTo>
                <a:lnTo>
                  <a:pt x="12192000" y="6381636"/>
                </a:lnTo>
                <a:lnTo>
                  <a:pt x="12192000" y="470027"/>
                </a:lnTo>
                <a:lnTo>
                  <a:pt x="11709273" y="470027"/>
                </a:lnTo>
                <a:lnTo>
                  <a:pt x="11709273" y="1872234"/>
                </a:lnTo>
                <a:lnTo>
                  <a:pt x="10968101" y="1982724"/>
                </a:lnTo>
                <a:lnTo>
                  <a:pt x="10198100" y="2076450"/>
                </a:lnTo>
                <a:lnTo>
                  <a:pt x="9944100" y="2101850"/>
                </a:lnTo>
                <a:lnTo>
                  <a:pt x="9431401" y="2147824"/>
                </a:lnTo>
                <a:lnTo>
                  <a:pt x="8924925" y="2185924"/>
                </a:lnTo>
                <a:lnTo>
                  <a:pt x="8672449" y="2201799"/>
                </a:lnTo>
                <a:lnTo>
                  <a:pt x="7923149" y="2238375"/>
                </a:lnTo>
                <a:lnTo>
                  <a:pt x="7188200" y="2258949"/>
                </a:lnTo>
                <a:lnTo>
                  <a:pt x="6470650" y="2266950"/>
                </a:lnTo>
                <a:lnTo>
                  <a:pt x="6003925" y="2265299"/>
                </a:lnTo>
                <a:lnTo>
                  <a:pt x="5105400" y="2247900"/>
                </a:lnTo>
                <a:lnTo>
                  <a:pt x="4464050" y="2224024"/>
                </a:lnTo>
                <a:lnTo>
                  <a:pt x="3662426" y="2181225"/>
                </a:lnTo>
                <a:lnTo>
                  <a:pt x="2928874" y="2131949"/>
                </a:lnTo>
                <a:lnTo>
                  <a:pt x="2589149" y="2105025"/>
                </a:lnTo>
                <a:lnTo>
                  <a:pt x="1976501" y="2047875"/>
                </a:lnTo>
                <a:lnTo>
                  <a:pt x="1230312" y="1966849"/>
                </a:lnTo>
                <a:lnTo>
                  <a:pt x="860425" y="1922399"/>
                </a:lnTo>
                <a:lnTo>
                  <a:pt x="476377" y="1869541"/>
                </a:lnTo>
                <a:lnTo>
                  <a:pt x="476377" y="469900"/>
                </a:lnTo>
                <a:lnTo>
                  <a:pt x="12192000" y="4699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6845" y="903986"/>
            <a:ext cx="6798309" cy="868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5318" y="2506344"/>
            <a:ext cx="9881362" cy="393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1F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pc="-229" dirty="0"/>
              <a:t>DEPARTMENT</a:t>
            </a:r>
            <a:r>
              <a:rPr spc="175" dirty="0"/>
              <a:t> </a:t>
            </a:r>
            <a:r>
              <a:rPr spc="-35" dirty="0"/>
              <a:t>OF</a:t>
            </a:r>
            <a:r>
              <a:rPr spc="10" dirty="0"/>
              <a:t> </a:t>
            </a:r>
            <a:r>
              <a:rPr spc="-175" dirty="0"/>
              <a:t>ELECTRONICS</a:t>
            </a:r>
            <a:r>
              <a:rPr spc="210" dirty="0"/>
              <a:t> </a:t>
            </a:r>
            <a:r>
              <a:rPr spc="-35" dirty="0"/>
              <a:t>AND </a:t>
            </a:r>
            <a:r>
              <a:rPr spc="-795" dirty="0"/>
              <a:t> </a:t>
            </a:r>
            <a:r>
              <a:rPr spc="-65" dirty="0"/>
              <a:t>COMMUNICATION</a:t>
            </a:r>
            <a:r>
              <a:rPr spc="280" dirty="0"/>
              <a:t> </a:t>
            </a:r>
            <a:r>
              <a:rPr spc="-190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340" y="2918460"/>
            <a:ext cx="4566920" cy="138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125" dirty="0">
                <a:solidFill>
                  <a:srgbClr val="B31166"/>
                </a:solidFill>
                <a:latin typeface="Tahoma"/>
                <a:cs typeface="Tahoma"/>
              </a:rPr>
              <a:t>18ECP103l-</a:t>
            </a:r>
            <a:r>
              <a:rPr sz="2750" b="1" spc="-35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2750" b="1" spc="-95" dirty="0">
                <a:solidFill>
                  <a:srgbClr val="B31166"/>
                </a:solidFill>
                <a:latin typeface="Tahoma"/>
                <a:cs typeface="Tahoma"/>
              </a:rPr>
              <a:t>Minor</a:t>
            </a:r>
            <a:r>
              <a:rPr sz="2750" b="1" spc="10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2750" b="1" spc="-70" dirty="0">
                <a:solidFill>
                  <a:srgbClr val="B31166"/>
                </a:solidFill>
                <a:latin typeface="Tahoma"/>
                <a:cs typeface="Tahoma"/>
              </a:rPr>
              <a:t>Project</a:t>
            </a:r>
            <a:r>
              <a:rPr sz="2750" b="1" spc="-80" dirty="0">
                <a:solidFill>
                  <a:srgbClr val="B31166"/>
                </a:solidFill>
                <a:latin typeface="Tahoma"/>
                <a:cs typeface="Tahoma"/>
              </a:rPr>
              <a:t> </a:t>
            </a:r>
            <a:r>
              <a:rPr sz="2750" b="1" spc="-195" dirty="0">
                <a:solidFill>
                  <a:srgbClr val="B31166"/>
                </a:solidFill>
                <a:latin typeface="Tahoma"/>
                <a:cs typeface="Tahoma"/>
              </a:rPr>
              <a:t>1</a:t>
            </a:r>
            <a:endParaRPr sz="2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ahoma"/>
              <a:cs typeface="Tahoma"/>
            </a:endParaRPr>
          </a:p>
          <a:p>
            <a:pPr marR="81280" algn="ctr">
              <a:lnSpc>
                <a:spcPct val="100000"/>
              </a:lnSpc>
            </a:pPr>
            <a:r>
              <a:rPr sz="2000" b="1" spc="-195" dirty="0">
                <a:solidFill>
                  <a:srgbClr val="806DB0"/>
                </a:solidFill>
                <a:latin typeface="Tahoma"/>
                <a:cs typeface="Tahoma"/>
              </a:rPr>
              <a:t>P</a:t>
            </a:r>
            <a:r>
              <a:rPr sz="2000" b="1" spc="40" dirty="0">
                <a:solidFill>
                  <a:srgbClr val="806DB0"/>
                </a:solidFill>
                <a:latin typeface="Tahoma"/>
                <a:cs typeface="Tahoma"/>
              </a:rPr>
              <a:t>o</a:t>
            </a:r>
            <a:r>
              <a:rPr sz="2000" b="1" spc="-135" dirty="0">
                <a:solidFill>
                  <a:srgbClr val="806DB0"/>
                </a:solidFill>
                <a:latin typeface="Tahoma"/>
                <a:cs typeface="Tahoma"/>
              </a:rPr>
              <a:t>w</a:t>
            </a:r>
            <a:r>
              <a:rPr sz="2000" b="1" spc="85" dirty="0">
                <a:solidFill>
                  <a:srgbClr val="806DB0"/>
                </a:solidFill>
                <a:latin typeface="Tahoma"/>
                <a:cs typeface="Tahoma"/>
              </a:rPr>
              <a:t>e</a:t>
            </a:r>
            <a:r>
              <a:rPr sz="2000" b="1" spc="-220" dirty="0">
                <a:solidFill>
                  <a:srgbClr val="806DB0"/>
                </a:solidFill>
                <a:latin typeface="Tahoma"/>
                <a:cs typeface="Tahoma"/>
              </a:rPr>
              <a:t>r</a:t>
            </a:r>
            <a:r>
              <a:rPr sz="2000" b="1" spc="-110" dirty="0">
                <a:solidFill>
                  <a:srgbClr val="806DB0"/>
                </a:solidFill>
                <a:latin typeface="Tahoma"/>
                <a:cs typeface="Tahoma"/>
              </a:rPr>
              <a:t> </a:t>
            </a:r>
            <a:r>
              <a:rPr sz="2000" b="1" spc="-229" dirty="0">
                <a:solidFill>
                  <a:srgbClr val="806DB0"/>
                </a:solidFill>
                <a:latin typeface="Tahoma"/>
                <a:cs typeface="Tahoma"/>
              </a:rPr>
              <a:t>E</a:t>
            </a:r>
            <a:r>
              <a:rPr sz="2000" b="1" spc="-120" dirty="0">
                <a:solidFill>
                  <a:srgbClr val="806DB0"/>
                </a:solidFill>
                <a:latin typeface="Tahoma"/>
                <a:cs typeface="Tahoma"/>
              </a:rPr>
              <a:t>f</a:t>
            </a:r>
            <a:r>
              <a:rPr sz="2000" b="1" spc="-170" dirty="0">
                <a:solidFill>
                  <a:srgbClr val="806DB0"/>
                </a:solidFill>
                <a:latin typeface="Tahoma"/>
                <a:cs typeface="Tahoma"/>
              </a:rPr>
              <a:t>f</a:t>
            </a:r>
            <a:r>
              <a:rPr sz="2000" b="1" spc="-155" dirty="0">
                <a:solidFill>
                  <a:srgbClr val="806DB0"/>
                </a:solidFill>
                <a:latin typeface="Tahoma"/>
                <a:cs typeface="Tahoma"/>
              </a:rPr>
              <a:t>i</a:t>
            </a:r>
            <a:r>
              <a:rPr sz="2000" b="1" spc="215" dirty="0">
                <a:solidFill>
                  <a:srgbClr val="806DB0"/>
                </a:solidFill>
                <a:latin typeface="Tahoma"/>
                <a:cs typeface="Tahoma"/>
              </a:rPr>
              <a:t>c</a:t>
            </a:r>
            <a:r>
              <a:rPr sz="2000" b="1" spc="-155" dirty="0">
                <a:solidFill>
                  <a:srgbClr val="806DB0"/>
                </a:solidFill>
                <a:latin typeface="Tahoma"/>
                <a:cs typeface="Tahoma"/>
              </a:rPr>
              <a:t>i</a:t>
            </a:r>
            <a:r>
              <a:rPr sz="2000" b="1" spc="85" dirty="0">
                <a:solidFill>
                  <a:srgbClr val="806DB0"/>
                </a:solidFill>
                <a:latin typeface="Tahoma"/>
                <a:cs typeface="Tahoma"/>
              </a:rPr>
              <a:t>e</a:t>
            </a:r>
            <a:r>
              <a:rPr sz="2000" b="1" spc="-85" dirty="0">
                <a:solidFill>
                  <a:srgbClr val="806DB0"/>
                </a:solidFill>
                <a:latin typeface="Tahoma"/>
                <a:cs typeface="Tahoma"/>
              </a:rPr>
              <a:t>n</a:t>
            </a:r>
            <a:r>
              <a:rPr sz="2000" b="1" spc="-225" dirty="0">
                <a:solidFill>
                  <a:srgbClr val="806DB0"/>
                </a:solidFill>
                <a:latin typeface="Tahoma"/>
                <a:cs typeface="Tahoma"/>
              </a:rPr>
              <a:t>t</a:t>
            </a:r>
            <a:r>
              <a:rPr sz="2000" b="1" spc="-65" dirty="0">
                <a:solidFill>
                  <a:srgbClr val="806DB0"/>
                </a:solidFill>
                <a:latin typeface="Tahoma"/>
                <a:cs typeface="Tahoma"/>
              </a:rPr>
              <a:t> </a:t>
            </a:r>
            <a:r>
              <a:rPr sz="2000" b="1" spc="15" dirty="0">
                <a:solidFill>
                  <a:srgbClr val="806DB0"/>
                </a:solidFill>
                <a:latin typeface="Tahoma"/>
                <a:cs typeface="Tahoma"/>
              </a:rPr>
              <a:t>M</a:t>
            </a:r>
            <a:r>
              <a:rPr sz="2000" b="1" spc="-155" dirty="0">
                <a:solidFill>
                  <a:srgbClr val="806DB0"/>
                </a:solidFill>
                <a:latin typeface="Tahoma"/>
                <a:cs typeface="Tahoma"/>
              </a:rPr>
              <a:t>i</a:t>
            </a:r>
            <a:r>
              <a:rPr sz="2000" b="1" spc="-85" dirty="0">
                <a:solidFill>
                  <a:srgbClr val="806DB0"/>
                </a:solidFill>
                <a:latin typeface="Tahoma"/>
                <a:cs typeface="Tahoma"/>
              </a:rPr>
              <a:t>n</a:t>
            </a:r>
            <a:r>
              <a:rPr sz="2000" b="1" spc="-120" dirty="0">
                <a:solidFill>
                  <a:srgbClr val="806DB0"/>
                </a:solidFill>
                <a:latin typeface="Tahoma"/>
                <a:cs typeface="Tahoma"/>
              </a:rPr>
              <a:t>i</a:t>
            </a:r>
            <a:r>
              <a:rPr sz="2000" b="1" spc="55" dirty="0">
                <a:solidFill>
                  <a:srgbClr val="806DB0"/>
                </a:solidFill>
                <a:latin typeface="Tahoma"/>
                <a:cs typeface="Tahoma"/>
              </a:rPr>
              <a:t> </a:t>
            </a:r>
            <a:r>
              <a:rPr sz="2000" b="1" spc="-370" dirty="0">
                <a:solidFill>
                  <a:srgbClr val="806DB0"/>
                </a:solidFill>
                <a:latin typeface="Tahoma"/>
                <a:cs typeface="Tahoma"/>
              </a:rPr>
              <a:t>I</a:t>
            </a:r>
            <a:r>
              <a:rPr sz="2000" b="1" spc="-85" dirty="0">
                <a:solidFill>
                  <a:srgbClr val="806DB0"/>
                </a:solidFill>
                <a:latin typeface="Tahoma"/>
                <a:cs typeface="Tahoma"/>
              </a:rPr>
              <a:t>n</a:t>
            </a:r>
            <a:r>
              <a:rPr sz="2000" b="1" spc="-40" dirty="0">
                <a:solidFill>
                  <a:srgbClr val="806DB0"/>
                </a:solidFill>
                <a:latin typeface="Tahoma"/>
                <a:cs typeface="Tahoma"/>
              </a:rPr>
              <a:t>v</a:t>
            </a:r>
            <a:r>
              <a:rPr sz="2000" b="1" spc="85" dirty="0">
                <a:solidFill>
                  <a:srgbClr val="806DB0"/>
                </a:solidFill>
                <a:latin typeface="Tahoma"/>
                <a:cs typeface="Tahoma"/>
              </a:rPr>
              <a:t>e</a:t>
            </a:r>
            <a:r>
              <a:rPr sz="2000" b="1" spc="-195" dirty="0">
                <a:solidFill>
                  <a:srgbClr val="806DB0"/>
                </a:solidFill>
                <a:latin typeface="Tahoma"/>
                <a:cs typeface="Tahoma"/>
              </a:rPr>
              <a:t>r</a:t>
            </a:r>
            <a:r>
              <a:rPr sz="2000" b="1" spc="-235" dirty="0">
                <a:solidFill>
                  <a:srgbClr val="806DB0"/>
                </a:solidFill>
                <a:latin typeface="Tahoma"/>
                <a:cs typeface="Tahoma"/>
              </a:rPr>
              <a:t>t</a:t>
            </a:r>
            <a:r>
              <a:rPr sz="2000" b="1" spc="85" dirty="0">
                <a:solidFill>
                  <a:srgbClr val="806DB0"/>
                </a:solidFill>
                <a:latin typeface="Tahoma"/>
                <a:cs typeface="Tahoma"/>
              </a:rPr>
              <a:t>e</a:t>
            </a:r>
            <a:r>
              <a:rPr sz="2000" b="1" spc="-220" dirty="0">
                <a:solidFill>
                  <a:srgbClr val="806DB0"/>
                </a:solidFill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011" y="5520396"/>
            <a:ext cx="4037329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14220" algn="l"/>
              </a:tabLst>
            </a:pPr>
            <a:r>
              <a:rPr sz="2150" spc="25" dirty="0" err="1">
                <a:solidFill>
                  <a:srgbClr val="404040"/>
                </a:solidFill>
                <a:latin typeface="Trebuchet MS"/>
                <a:cs typeface="Trebuchet MS"/>
              </a:rPr>
              <a:t>T.Pavithr</a:t>
            </a:r>
            <a:r>
              <a:rPr lang="en-US" sz="2150" spc="25" dirty="0" err="1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lang="en-US" sz="2150" spc="25" dirty="0">
                <a:solidFill>
                  <a:srgbClr val="404040"/>
                </a:solidFill>
                <a:latin typeface="Trebuchet MS"/>
                <a:cs typeface="Trebuchet MS"/>
              </a:rPr>
              <a:t> - </a:t>
            </a:r>
            <a:r>
              <a:rPr sz="2150" spc="90" dirty="0">
                <a:solidFill>
                  <a:srgbClr val="404040"/>
                </a:solidFill>
                <a:latin typeface="Trebuchet MS"/>
                <a:cs typeface="Trebuchet MS"/>
              </a:rPr>
              <a:t>927621BEC144</a:t>
            </a:r>
            <a:endParaRPr sz="21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3306" y="4919345"/>
            <a:ext cx="10680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latin typeface="Trebuchet MS"/>
                <a:cs typeface="Trebuchet MS"/>
              </a:rPr>
              <a:t>Guided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50" dirty="0">
                <a:latin typeface="Trebuchet MS"/>
                <a:cs typeface="Trebuchet MS"/>
              </a:rPr>
              <a:t>by: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33306" y="5377179"/>
            <a:ext cx="12985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latin typeface="Trebuchet MS"/>
                <a:cs typeface="Trebuchet MS"/>
              </a:rPr>
              <a:t>Dr.A.Kavitha </a:t>
            </a:r>
            <a:r>
              <a:rPr sz="1500" spc="45" dirty="0">
                <a:latin typeface="Trebuchet MS"/>
                <a:cs typeface="Trebuchet MS"/>
              </a:rPr>
              <a:t> </a:t>
            </a:r>
            <a:r>
              <a:rPr sz="1500" spc="60" dirty="0">
                <a:latin typeface="Trebuchet MS"/>
                <a:cs typeface="Trebuchet MS"/>
              </a:rPr>
              <a:t>P</a:t>
            </a:r>
            <a:r>
              <a:rPr sz="1500" spc="15" dirty="0">
                <a:latin typeface="Trebuchet MS"/>
                <a:cs typeface="Trebuchet MS"/>
              </a:rPr>
              <a:t>ro</a:t>
            </a:r>
            <a:r>
              <a:rPr sz="1500" spc="-110" dirty="0">
                <a:latin typeface="Trebuchet MS"/>
                <a:cs typeface="Trebuchet MS"/>
              </a:rPr>
              <a:t>f</a:t>
            </a:r>
            <a:r>
              <a:rPr sz="1500" spc="75" dirty="0">
                <a:latin typeface="Trebuchet MS"/>
                <a:cs typeface="Trebuchet MS"/>
              </a:rPr>
              <a:t>e</a:t>
            </a:r>
            <a:r>
              <a:rPr sz="1500" spc="70" dirty="0">
                <a:latin typeface="Trebuchet MS"/>
                <a:cs typeface="Trebuchet MS"/>
              </a:rPr>
              <a:t>s</a:t>
            </a:r>
            <a:r>
              <a:rPr sz="1500" spc="-10" dirty="0">
                <a:latin typeface="Trebuchet MS"/>
                <a:cs typeface="Trebuchet MS"/>
              </a:rPr>
              <a:t>s</a:t>
            </a:r>
            <a:r>
              <a:rPr sz="1500" spc="165" dirty="0">
                <a:latin typeface="Trebuchet MS"/>
                <a:cs typeface="Trebuchet MS"/>
              </a:rPr>
              <a:t>o</a:t>
            </a:r>
            <a:r>
              <a:rPr sz="1500" spc="-135" dirty="0">
                <a:latin typeface="Trebuchet MS"/>
                <a:cs typeface="Trebuchet MS"/>
              </a:rPr>
              <a:t>r,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15" dirty="0">
                <a:latin typeface="Trebuchet MS"/>
                <a:cs typeface="Trebuchet MS"/>
              </a:rPr>
              <a:t>E</a:t>
            </a:r>
            <a:r>
              <a:rPr sz="1500" spc="300" dirty="0">
                <a:latin typeface="Trebuchet MS"/>
                <a:cs typeface="Trebuchet MS"/>
              </a:rPr>
              <a:t>C</a:t>
            </a:r>
            <a:r>
              <a:rPr sz="1500" dirty="0"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2650" y="2495550"/>
            <a:ext cx="1314450" cy="13716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2457450"/>
            <a:ext cx="367665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925" y="2746755"/>
            <a:ext cx="9375775" cy="3263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-70" dirty="0">
                <a:latin typeface="Tahoma"/>
                <a:cs typeface="Tahoma"/>
              </a:rPr>
              <a:t>Oscillator:</a:t>
            </a:r>
            <a:endParaRPr sz="2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ahoma"/>
              <a:cs typeface="Tahoma"/>
            </a:endParaRPr>
          </a:p>
          <a:p>
            <a:pPr marL="849630" marR="5080" indent="-343535">
              <a:lnSpc>
                <a:spcPct val="100800"/>
              </a:lnSpc>
              <a:spcBef>
                <a:spcPts val="5"/>
              </a:spcBef>
            </a:pPr>
            <a:r>
              <a:rPr sz="1950" spc="-18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50" spc="-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oscillator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404040"/>
                </a:solidFill>
                <a:latin typeface="Trebuchet MS"/>
                <a:cs typeface="Trebuchet MS"/>
              </a:rPr>
              <a:t>stage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2400" spc="-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404040"/>
                </a:solidFill>
                <a:latin typeface="Trebuchet MS"/>
                <a:cs typeface="Trebuchet MS"/>
              </a:rPr>
              <a:t>constant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420" dirty="0">
                <a:solidFill>
                  <a:srgbClr val="404040"/>
                </a:solidFill>
                <a:latin typeface="Trebuchet MS"/>
                <a:cs typeface="Trebuchet MS"/>
              </a:rPr>
              <a:t>DC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24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Trebuchet MS"/>
                <a:cs typeface="Trebuchet MS"/>
              </a:rPr>
              <a:t>battery </a:t>
            </a:r>
            <a:r>
              <a:rPr sz="2400" spc="-1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spc="170" dirty="0">
                <a:solidFill>
                  <a:srgbClr val="404040"/>
                </a:solidFill>
                <a:latin typeface="Trebuchet MS"/>
                <a:cs typeface="Trebuchet MS"/>
              </a:rPr>
              <a:t>converted 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spc="200" dirty="0">
                <a:solidFill>
                  <a:srgbClr val="404040"/>
                </a:solidFill>
                <a:latin typeface="Trebuchet MS"/>
                <a:cs typeface="Trebuchet MS"/>
              </a:rPr>
              <a:t>AC; </a:t>
            </a:r>
            <a:r>
              <a:rPr sz="2400" spc="280" dirty="0">
                <a:solidFill>
                  <a:srgbClr val="404040"/>
                </a:solidFill>
                <a:latin typeface="Trebuchet MS"/>
                <a:cs typeface="Trebuchet MS"/>
              </a:rPr>
              <a:t>we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2400" spc="140" dirty="0">
                <a:solidFill>
                  <a:srgbClr val="404040"/>
                </a:solidFill>
                <a:latin typeface="Trebuchet MS"/>
                <a:cs typeface="Trebuchet MS"/>
              </a:rPr>
              <a:t>say 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2400" spc="160" dirty="0">
                <a:solidFill>
                  <a:srgbClr val="404040"/>
                </a:solidFill>
                <a:latin typeface="Trebuchet MS"/>
                <a:cs typeface="Trebuchet MS"/>
              </a:rPr>
              <a:t>stage </a:t>
            </a:r>
            <a:r>
              <a:rPr sz="2400" spc="17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Trebuchet MS"/>
                <a:cs typeface="Trebuchet MS"/>
              </a:rPr>
              <a:t>heart</a:t>
            </a:r>
            <a:r>
              <a:rPr sz="24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Inverter</a:t>
            </a:r>
            <a:r>
              <a:rPr sz="24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29" dirty="0">
                <a:solidFill>
                  <a:srgbClr val="404040"/>
                </a:solidFill>
                <a:latin typeface="Trebuchet MS"/>
                <a:cs typeface="Trebuchet MS"/>
              </a:rPr>
              <a:t>because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rgbClr val="404040"/>
                </a:solidFill>
                <a:latin typeface="Trebuchet MS"/>
                <a:cs typeface="Trebuchet MS"/>
              </a:rPr>
              <a:t>generates</a:t>
            </a:r>
            <a:r>
              <a:rPr sz="24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404040"/>
                </a:solidFill>
                <a:latin typeface="Trebuchet MS"/>
                <a:cs typeface="Trebuchet MS"/>
              </a:rPr>
              <a:t>frequency</a:t>
            </a:r>
            <a:r>
              <a:rPr sz="24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Trebuchet MS"/>
                <a:cs typeface="Trebuchet MS"/>
              </a:rPr>
              <a:t>pulses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rgbClr val="404040"/>
                </a:solidFill>
                <a:latin typeface="Trebuchet MS"/>
                <a:cs typeface="Trebuchet MS"/>
              </a:rPr>
              <a:t>human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heart.</a:t>
            </a:r>
            <a:endParaRPr sz="2400">
              <a:latin typeface="Trebuchet MS"/>
              <a:cs typeface="Trebuchet MS"/>
            </a:endParaRPr>
          </a:p>
          <a:p>
            <a:pPr marL="506730">
              <a:lnSpc>
                <a:spcPct val="100000"/>
              </a:lnSpc>
              <a:spcBef>
                <a:spcPts val="950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50" spc="-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15" dirty="0">
                <a:solidFill>
                  <a:srgbClr val="404040"/>
                </a:solidFill>
                <a:latin typeface="Trebuchet MS"/>
                <a:cs typeface="Trebuchet MS"/>
              </a:rPr>
              <a:t>LOW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404040"/>
                </a:solidFill>
                <a:latin typeface="Trebuchet MS"/>
                <a:cs typeface="Trebuchet MS"/>
              </a:rPr>
              <a:t>voltage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409" dirty="0">
                <a:solidFill>
                  <a:srgbClr val="404040"/>
                </a:solidFill>
                <a:latin typeface="Trebuchet MS"/>
                <a:cs typeface="Trebuchet MS"/>
              </a:rPr>
              <a:t>AC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Trebuchet MS"/>
                <a:cs typeface="Trebuchet MS"/>
              </a:rPr>
              <a:t>fed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Trebuchet MS"/>
                <a:cs typeface="Trebuchet MS"/>
              </a:rPr>
              <a:t>next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404040"/>
                </a:solidFill>
                <a:latin typeface="Trebuchet MS"/>
                <a:cs typeface="Trebuchet MS"/>
              </a:rPr>
              <a:t>stage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2400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849630">
              <a:lnSpc>
                <a:spcPct val="100000"/>
              </a:lnSpc>
              <a:spcBef>
                <a:spcPts val="50"/>
              </a:spcBef>
            </a:pPr>
            <a:r>
              <a:rPr sz="2400" spc="5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7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16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24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-16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11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409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4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2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254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16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4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48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2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42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16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6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22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46920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204" dirty="0">
                <a:latin typeface="Trebuchet MS"/>
                <a:cs typeface="Trebuchet MS"/>
              </a:rPr>
              <a:t>Stages</a:t>
            </a:r>
            <a:r>
              <a:rPr sz="3600" b="0" spc="-45" dirty="0">
                <a:latin typeface="Trebuchet MS"/>
                <a:cs typeface="Trebuchet MS"/>
              </a:rPr>
              <a:t> </a:t>
            </a:r>
            <a:r>
              <a:rPr sz="3600" b="0" spc="90" dirty="0">
                <a:latin typeface="Trebuchet MS"/>
                <a:cs typeface="Trebuchet MS"/>
              </a:rPr>
              <a:t>of</a:t>
            </a:r>
            <a:r>
              <a:rPr sz="3600" b="0" spc="-75" dirty="0">
                <a:latin typeface="Trebuchet MS"/>
                <a:cs typeface="Trebuchet MS"/>
              </a:rPr>
              <a:t> </a:t>
            </a:r>
            <a:r>
              <a:rPr sz="3600" b="0" spc="405" dirty="0">
                <a:latin typeface="Trebuchet MS"/>
                <a:cs typeface="Trebuchet MS"/>
              </a:rPr>
              <a:t>an</a:t>
            </a:r>
            <a:r>
              <a:rPr sz="3600" b="0" spc="-90" dirty="0">
                <a:latin typeface="Trebuchet MS"/>
                <a:cs typeface="Trebuchet MS"/>
              </a:rPr>
              <a:t> </a:t>
            </a:r>
            <a:r>
              <a:rPr sz="3600" b="0" spc="-30" dirty="0">
                <a:latin typeface="Trebuchet MS"/>
                <a:cs typeface="Trebuchet MS"/>
              </a:rPr>
              <a:t>Inverter: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2444686"/>
            <a:ext cx="9959975" cy="3910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114" dirty="0">
                <a:latin typeface="Tahoma"/>
                <a:cs typeface="Tahoma"/>
              </a:rPr>
              <a:t>Driving</a:t>
            </a:r>
            <a:r>
              <a:rPr sz="2750" b="1" spc="-60" dirty="0">
                <a:latin typeface="Tahoma"/>
                <a:cs typeface="Tahoma"/>
              </a:rPr>
              <a:t> </a:t>
            </a:r>
            <a:r>
              <a:rPr sz="2750" b="1" spc="-80" dirty="0">
                <a:latin typeface="Tahoma"/>
                <a:cs typeface="Tahoma"/>
              </a:rPr>
              <a:t>Stage:</a:t>
            </a:r>
            <a:endParaRPr sz="2750">
              <a:latin typeface="Tahoma"/>
              <a:cs typeface="Tahoma"/>
            </a:endParaRPr>
          </a:p>
          <a:p>
            <a:pPr marL="476884">
              <a:lnSpc>
                <a:spcPts val="2865"/>
              </a:lnSpc>
              <a:spcBef>
                <a:spcPts val="2220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50" spc="-4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105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2400" spc="-1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oscillating</a:t>
            </a:r>
            <a:r>
              <a:rPr sz="2400" spc="-1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1F1F1F"/>
                </a:solidFill>
                <a:latin typeface="Trebuchet MS"/>
                <a:cs typeface="Trebuchet MS"/>
              </a:rPr>
              <a:t>stage</a:t>
            </a:r>
            <a:r>
              <a:rPr sz="2400" spc="-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1F1F1F"/>
                </a:solidFill>
                <a:latin typeface="Trebuchet MS"/>
                <a:cs typeface="Trebuchet MS"/>
              </a:rPr>
              <a:t>just</a:t>
            </a:r>
            <a:r>
              <a:rPr sz="2400" spc="-1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F1F1F"/>
                </a:solidFill>
                <a:latin typeface="Trebuchet MS"/>
                <a:cs typeface="Trebuchet MS"/>
              </a:rPr>
              <a:t>gives</a:t>
            </a:r>
            <a:r>
              <a:rPr sz="2400" spc="-7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oscillating</a:t>
            </a:r>
            <a:r>
              <a:rPr sz="2400" spc="-1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rgbClr val="1F1F1F"/>
                </a:solidFill>
                <a:latin typeface="Trebuchet MS"/>
                <a:cs typeface="Trebuchet MS"/>
              </a:rPr>
              <a:t>AC</a:t>
            </a:r>
            <a:r>
              <a:rPr sz="2400" spc="-114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F1F1F"/>
                </a:solidFill>
                <a:latin typeface="Trebuchet MS"/>
                <a:cs typeface="Trebuchet MS"/>
              </a:rPr>
              <a:t>weak</a:t>
            </a:r>
            <a:r>
              <a:rPr sz="2400" spc="-1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1F1F1F"/>
                </a:solidFill>
                <a:latin typeface="Trebuchet MS"/>
                <a:cs typeface="Trebuchet MS"/>
              </a:rPr>
              <a:t>signal</a:t>
            </a:r>
            <a:r>
              <a:rPr sz="2400" spc="-9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1F1F1F"/>
                </a:solidFill>
                <a:latin typeface="Trebuchet MS"/>
                <a:cs typeface="Trebuchet MS"/>
              </a:rPr>
              <a:t>which</a:t>
            </a:r>
            <a:endParaRPr sz="2400">
              <a:latin typeface="Trebuchet MS"/>
              <a:cs typeface="Trebuchet MS"/>
            </a:endParaRPr>
          </a:p>
          <a:p>
            <a:pPr marL="820419">
              <a:lnSpc>
                <a:spcPts val="2865"/>
              </a:lnSpc>
            </a:pPr>
            <a:r>
              <a:rPr sz="2400" spc="60" dirty="0">
                <a:solidFill>
                  <a:srgbClr val="1F1F1F"/>
                </a:solidFill>
                <a:latin typeface="Trebuchet MS"/>
                <a:cs typeface="Trebuchet MS"/>
              </a:rPr>
              <a:t>cannot</a:t>
            </a:r>
            <a:r>
              <a:rPr sz="2400" spc="-1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1F1F1F"/>
                </a:solidFill>
                <a:latin typeface="Trebuchet MS"/>
                <a:cs typeface="Trebuchet MS"/>
              </a:rPr>
              <a:t>be</a:t>
            </a:r>
            <a:r>
              <a:rPr sz="2400" spc="-114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1F1F1F"/>
                </a:solidFill>
                <a:latin typeface="Trebuchet MS"/>
                <a:cs typeface="Trebuchet MS"/>
              </a:rPr>
              <a:t>fed</a:t>
            </a:r>
            <a:r>
              <a:rPr sz="2400" spc="-19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/>
                <a:cs typeface="Trebuchet MS"/>
              </a:rPr>
              <a:t>to</a:t>
            </a:r>
            <a:r>
              <a:rPr sz="2400" spc="-13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sz="2400" spc="-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1F1F1F"/>
                </a:solidFill>
                <a:latin typeface="Trebuchet MS"/>
                <a:cs typeface="Trebuchet MS"/>
              </a:rPr>
              <a:t>transformer</a:t>
            </a:r>
            <a:r>
              <a:rPr sz="2400" spc="-14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/>
                <a:cs typeface="Trebuchet MS"/>
              </a:rPr>
              <a:t>to</a:t>
            </a:r>
            <a:r>
              <a:rPr sz="2400" spc="-13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F1F1F"/>
                </a:solidFill>
                <a:latin typeface="Trebuchet MS"/>
                <a:cs typeface="Trebuchet MS"/>
              </a:rPr>
              <a:t>boost</a:t>
            </a:r>
            <a:r>
              <a:rPr sz="2400" spc="-1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2400" spc="-1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rebuchet MS"/>
                <a:cs typeface="Trebuchet MS"/>
              </a:rPr>
              <a:t>voltage.</a:t>
            </a:r>
            <a:endParaRPr sz="2400">
              <a:latin typeface="Trebuchet MS"/>
              <a:cs typeface="Trebuchet MS"/>
            </a:endParaRPr>
          </a:p>
          <a:p>
            <a:pPr marL="820419" marR="589280" indent="-343535">
              <a:lnSpc>
                <a:spcPts val="2850"/>
              </a:lnSpc>
              <a:spcBef>
                <a:spcPts val="1150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50" spc="-4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100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2400" spc="-1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1F1F1F"/>
                </a:solidFill>
                <a:latin typeface="Trebuchet MS"/>
                <a:cs typeface="Trebuchet MS"/>
              </a:rPr>
              <a:t>driving</a:t>
            </a:r>
            <a:r>
              <a:rPr sz="2400" spc="-1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1F1F1F"/>
                </a:solidFill>
                <a:latin typeface="Trebuchet MS"/>
                <a:cs typeface="Trebuchet MS"/>
              </a:rPr>
              <a:t>stage</a:t>
            </a:r>
            <a:r>
              <a:rPr sz="2400" spc="-1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1F1F1F"/>
                </a:solidFill>
                <a:latin typeface="Trebuchet MS"/>
                <a:cs typeface="Trebuchet MS"/>
              </a:rPr>
              <a:t>increases</a:t>
            </a:r>
            <a:r>
              <a:rPr sz="2400" spc="-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2400" spc="-18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1F1F1F"/>
                </a:solidFill>
                <a:latin typeface="Trebuchet MS"/>
                <a:cs typeface="Trebuchet MS"/>
              </a:rPr>
              <a:t>strength</a:t>
            </a:r>
            <a:r>
              <a:rPr sz="2400" spc="-17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1F1F1F"/>
                </a:solidFill>
                <a:latin typeface="Trebuchet MS"/>
                <a:cs typeface="Trebuchet MS"/>
              </a:rPr>
              <a:t>of</a:t>
            </a:r>
            <a:r>
              <a:rPr sz="2400" spc="-1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2400" spc="-18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oscillating</a:t>
            </a:r>
            <a:r>
              <a:rPr sz="2400" spc="-1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rgbClr val="1F1F1F"/>
                </a:solidFill>
                <a:latin typeface="Trebuchet MS"/>
                <a:cs typeface="Trebuchet MS"/>
              </a:rPr>
              <a:t>AC </a:t>
            </a:r>
            <a:r>
              <a:rPr sz="2400" spc="-7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rebuchet MS"/>
                <a:cs typeface="Trebuchet MS"/>
              </a:rPr>
              <a:t>signal.</a:t>
            </a:r>
            <a:endParaRPr sz="2400">
              <a:latin typeface="Trebuchet MS"/>
              <a:cs typeface="Trebuchet MS"/>
            </a:endParaRPr>
          </a:p>
          <a:p>
            <a:pPr marL="820419" marR="5080" indent="-343535">
              <a:lnSpc>
                <a:spcPct val="100000"/>
              </a:lnSpc>
              <a:spcBef>
                <a:spcPts val="940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50" spc="-18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100" dirty="0">
                <a:solidFill>
                  <a:srgbClr val="1F1F1F"/>
                </a:solidFill>
                <a:latin typeface="Trebuchet MS"/>
                <a:cs typeface="Trebuchet MS"/>
              </a:rPr>
              <a:t>The </a:t>
            </a:r>
            <a:r>
              <a:rPr sz="2400" spc="30" dirty="0">
                <a:solidFill>
                  <a:srgbClr val="1F1F1F"/>
                </a:solidFill>
                <a:latin typeface="Trebuchet MS"/>
                <a:cs typeface="Trebuchet MS"/>
              </a:rPr>
              <a:t>driving </a:t>
            </a:r>
            <a:r>
              <a:rPr sz="2400" spc="80" dirty="0">
                <a:solidFill>
                  <a:srgbClr val="1F1F1F"/>
                </a:solidFill>
                <a:latin typeface="Trebuchet MS"/>
                <a:cs typeface="Trebuchet MS"/>
              </a:rPr>
              <a:t>stage </a:t>
            </a:r>
            <a:r>
              <a:rPr sz="2400" spc="75" dirty="0">
                <a:solidFill>
                  <a:srgbClr val="1F1F1F"/>
                </a:solidFill>
                <a:latin typeface="Trebuchet MS"/>
                <a:cs typeface="Trebuchet MS"/>
              </a:rPr>
              <a:t>consists </a:t>
            </a:r>
            <a:r>
              <a:rPr sz="2400" spc="20" dirty="0">
                <a:solidFill>
                  <a:srgbClr val="1F1F1F"/>
                </a:solidFill>
                <a:latin typeface="Trebuchet MS"/>
                <a:cs typeface="Trebuchet MS"/>
              </a:rPr>
              <a:t>of </a:t>
            </a:r>
            <a:r>
              <a:rPr sz="2400" spc="200" dirty="0">
                <a:solidFill>
                  <a:srgbClr val="1F1F1F"/>
                </a:solidFill>
                <a:latin typeface="Trebuchet MS"/>
                <a:cs typeface="Trebuchet MS"/>
              </a:rPr>
              <a:t>MOSFETs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or </a:t>
            </a:r>
            <a:r>
              <a:rPr sz="2400" spc="-15" dirty="0">
                <a:solidFill>
                  <a:srgbClr val="1F1F1F"/>
                </a:solidFill>
                <a:latin typeface="Trebuchet MS"/>
                <a:cs typeface="Trebuchet MS"/>
              </a:rPr>
              <a:t>Transistors. </a:t>
            </a:r>
            <a:r>
              <a:rPr sz="2400" spc="130" dirty="0">
                <a:solidFill>
                  <a:srgbClr val="1F1F1F"/>
                </a:solidFill>
                <a:latin typeface="Trebuchet MS"/>
                <a:cs typeface="Trebuchet MS"/>
              </a:rPr>
              <a:t>Most </a:t>
            </a:r>
            <a:r>
              <a:rPr sz="2400" spc="1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1F1F1F"/>
                </a:solidFill>
                <a:latin typeface="Trebuchet MS"/>
                <a:cs typeface="Trebuchet MS"/>
              </a:rPr>
              <a:t>commercial</a:t>
            </a:r>
            <a:r>
              <a:rPr sz="2400" spc="-10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1F1F1F"/>
                </a:solidFill>
                <a:latin typeface="Trebuchet MS"/>
                <a:cs typeface="Trebuchet MS"/>
              </a:rPr>
              <a:t>Inverters</a:t>
            </a:r>
            <a:r>
              <a:rPr sz="2400" spc="-16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/>
                <a:cs typeface="Trebuchet MS"/>
              </a:rPr>
              <a:t>are</a:t>
            </a:r>
            <a:r>
              <a:rPr sz="2400" spc="-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F1F1F"/>
                </a:solidFill>
                <a:latin typeface="Trebuchet MS"/>
                <a:cs typeface="Trebuchet MS"/>
              </a:rPr>
              <a:t>packed</a:t>
            </a:r>
            <a:r>
              <a:rPr sz="2400" spc="-19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rebuchet MS"/>
                <a:cs typeface="Trebuchet MS"/>
              </a:rPr>
              <a:t>with</a:t>
            </a:r>
            <a:r>
              <a:rPr sz="2400" spc="-1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1F1F1F"/>
                </a:solidFill>
                <a:latin typeface="Trebuchet MS"/>
                <a:cs typeface="Trebuchet MS"/>
              </a:rPr>
              <a:t>MOSFETs</a:t>
            </a:r>
            <a:r>
              <a:rPr sz="2400" spc="-9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rebuchet MS"/>
                <a:cs typeface="Trebuchet MS"/>
              </a:rPr>
              <a:t>for</a:t>
            </a:r>
            <a:r>
              <a:rPr sz="2400" spc="-2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1F1F1F"/>
                </a:solidFill>
                <a:latin typeface="Trebuchet MS"/>
                <a:cs typeface="Trebuchet MS"/>
              </a:rPr>
              <a:t>driving</a:t>
            </a:r>
            <a:r>
              <a:rPr sz="2400" spc="-114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1F1F1F"/>
                </a:solidFill>
                <a:latin typeface="Trebuchet MS"/>
                <a:cs typeface="Trebuchet MS"/>
              </a:rPr>
              <a:t>stage </a:t>
            </a:r>
            <a:r>
              <a:rPr sz="2400" spc="-7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1F1F1F"/>
                </a:solidFill>
                <a:latin typeface="Trebuchet MS"/>
                <a:cs typeface="Trebuchet MS"/>
              </a:rPr>
              <a:t>because </a:t>
            </a:r>
            <a:r>
              <a:rPr sz="2400" spc="-155" dirty="0">
                <a:solidFill>
                  <a:srgbClr val="1F1F1F"/>
                </a:solidFill>
                <a:latin typeface="Trebuchet MS"/>
                <a:cs typeface="Trebuchet MS"/>
              </a:rPr>
              <a:t>it </a:t>
            </a:r>
            <a:r>
              <a:rPr sz="2400" spc="10" dirty="0">
                <a:solidFill>
                  <a:srgbClr val="1F1F1F"/>
                </a:solidFill>
                <a:latin typeface="Trebuchet MS"/>
                <a:cs typeface="Trebuchet MS"/>
              </a:rPr>
              <a:t>is </a:t>
            </a:r>
            <a:r>
              <a:rPr sz="2400" spc="55" dirty="0">
                <a:solidFill>
                  <a:srgbClr val="1F1F1F"/>
                </a:solidFill>
                <a:latin typeface="Trebuchet MS"/>
                <a:cs typeface="Trebuchet MS"/>
              </a:rPr>
              <a:t>very </a:t>
            </a:r>
            <a:r>
              <a:rPr sz="2400" spc="-15" dirty="0">
                <a:solidFill>
                  <a:srgbClr val="1F1F1F"/>
                </a:solidFill>
                <a:latin typeface="Trebuchet MS"/>
                <a:cs typeface="Trebuchet MS"/>
              </a:rPr>
              <a:t>efficient </a:t>
            </a:r>
            <a:r>
              <a:rPr sz="2400" spc="-40" dirty="0">
                <a:solidFill>
                  <a:srgbClr val="1F1F1F"/>
                </a:solidFill>
                <a:latin typeface="Trebuchet MS"/>
                <a:cs typeface="Trebuchet MS"/>
              </a:rPr>
              <a:t>in </a:t>
            </a:r>
            <a:r>
              <a:rPr sz="2400" spc="15" dirty="0">
                <a:solidFill>
                  <a:srgbClr val="1F1F1F"/>
                </a:solidFill>
                <a:latin typeface="Trebuchet MS"/>
                <a:cs typeface="Trebuchet MS"/>
              </a:rPr>
              <a:t>switching, </a:t>
            </a:r>
            <a:r>
              <a:rPr sz="2400" spc="100" dirty="0">
                <a:solidFill>
                  <a:srgbClr val="1F1F1F"/>
                </a:solidFill>
                <a:latin typeface="Trebuchet MS"/>
                <a:cs typeface="Trebuchet MS"/>
              </a:rPr>
              <a:t>less </a:t>
            </a:r>
            <a:r>
              <a:rPr sz="2400" spc="35" dirty="0">
                <a:solidFill>
                  <a:srgbClr val="1F1F1F"/>
                </a:solidFill>
                <a:latin typeface="Trebuchet MS"/>
                <a:cs typeface="Trebuchet MS"/>
              </a:rPr>
              <a:t>resistance </a:t>
            </a:r>
            <a:r>
              <a:rPr sz="2400" spc="30" dirty="0">
                <a:solidFill>
                  <a:srgbClr val="1F1F1F"/>
                </a:solidFill>
                <a:latin typeface="Trebuchet MS"/>
                <a:cs typeface="Trebuchet MS"/>
              </a:rPr>
              <a:t>path </a:t>
            </a:r>
            <a:r>
              <a:rPr sz="2400" spc="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F1F1F"/>
                </a:solidFill>
                <a:latin typeface="Trebuchet MS"/>
                <a:cs typeface="Trebuchet MS"/>
              </a:rPr>
              <a:t>between</a:t>
            </a:r>
            <a:r>
              <a:rPr sz="2400" spc="-18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1F1F1F"/>
                </a:solidFill>
                <a:latin typeface="Trebuchet MS"/>
                <a:cs typeface="Trebuchet MS"/>
              </a:rPr>
              <a:t>source</a:t>
            </a:r>
            <a:r>
              <a:rPr sz="2400" spc="-1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1F1F1F"/>
                </a:solidFill>
                <a:latin typeface="Trebuchet MS"/>
                <a:cs typeface="Trebuchet MS"/>
              </a:rPr>
              <a:t>and</a:t>
            </a:r>
            <a:r>
              <a:rPr sz="2400" spc="-1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1F1F1F"/>
                </a:solidFill>
                <a:latin typeface="Trebuchet MS"/>
                <a:cs typeface="Trebuchet MS"/>
              </a:rPr>
              <a:t>drain</a:t>
            </a:r>
            <a:r>
              <a:rPr sz="2400" spc="-1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rebuchet MS"/>
                <a:cs typeface="Trebuchet MS"/>
              </a:rPr>
              <a:t>terminal</a:t>
            </a:r>
            <a:r>
              <a:rPr sz="2400" spc="-1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1F1F1F"/>
                </a:solidFill>
                <a:latin typeface="Trebuchet MS"/>
                <a:cs typeface="Trebuchet MS"/>
              </a:rPr>
              <a:t>which</a:t>
            </a:r>
            <a:r>
              <a:rPr sz="2400" spc="-17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1F1F1F"/>
                </a:solidFill>
                <a:latin typeface="Trebuchet MS"/>
                <a:cs typeface="Trebuchet MS"/>
              </a:rPr>
              <a:t>translates</a:t>
            </a:r>
            <a:r>
              <a:rPr sz="2400" spc="-9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/>
                <a:cs typeface="Trebuchet MS"/>
              </a:rPr>
              <a:t>to</a:t>
            </a:r>
            <a:r>
              <a:rPr sz="2400" spc="-12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F1F1F"/>
                </a:solidFill>
                <a:latin typeface="Trebuchet MS"/>
                <a:cs typeface="Trebuchet MS"/>
              </a:rPr>
              <a:t>less</a:t>
            </a:r>
            <a:r>
              <a:rPr sz="2400" spc="-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1F1F1F"/>
                </a:solidFill>
                <a:latin typeface="Trebuchet MS"/>
                <a:cs typeface="Trebuchet MS"/>
              </a:rPr>
              <a:t>heat.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46920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204" dirty="0">
                <a:latin typeface="Trebuchet MS"/>
                <a:cs typeface="Trebuchet MS"/>
              </a:rPr>
              <a:t>Stages</a:t>
            </a:r>
            <a:r>
              <a:rPr sz="3600" b="0" spc="-45" dirty="0">
                <a:latin typeface="Trebuchet MS"/>
                <a:cs typeface="Trebuchet MS"/>
              </a:rPr>
              <a:t> </a:t>
            </a:r>
            <a:r>
              <a:rPr sz="3600" b="0" spc="90" dirty="0">
                <a:latin typeface="Trebuchet MS"/>
                <a:cs typeface="Trebuchet MS"/>
              </a:rPr>
              <a:t>of</a:t>
            </a:r>
            <a:r>
              <a:rPr sz="3600" b="0" spc="-75" dirty="0">
                <a:latin typeface="Trebuchet MS"/>
                <a:cs typeface="Trebuchet MS"/>
              </a:rPr>
              <a:t> </a:t>
            </a:r>
            <a:r>
              <a:rPr sz="3600" b="0" spc="405" dirty="0">
                <a:latin typeface="Trebuchet MS"/>
                <a:cs typeface="Trebuchet MS"/>
              </a:rPr>
              <a:t>an</a:t>
            </a:r>
            <a:r>
              <a:rPr sz="3600" b="0" spc="-90" dirty="0">
                <a:latin typeface="Trebuchet MS"/>
                <a:cs typeface="Trebuchet MS"/>
              </a:rPr>
              <a:t> </a:t>
            </a:r>
            <a:r>
              <a:rPr sz="3600" b="0" spc="-30" dirty="0">
                <a:latin typeface="Trebuchet MS"/>
                <a:cs typeface="Trebuchet MS"/>
              </a:rPr>
              <a:t>Inverter: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477" y="2473324"/>
            <a:ext cx="9584055" cy="3693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75" dirty="0">
                <a:latin typeface="Tahoma"/>
                <a:cs typeface="Tahoma"/>
              </a:rPr>
              <a:t>Transformer: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ahoma"/>
              <a:cs typeface="Tahoma"/>
            </a:endParaRPr>
          </a:p>
          <a:p>
            <a:pPr marL="962660" marR="414655" indent="-342900">
              <a:lnSpc>
                <a:spcPct val="102400"/>
              </a:lnSpc>
            </a:pPr>
            <a:r>
              <a:rPr sz="2250" spc="-21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250" spc="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750" spc="125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2750" spc="145" dirty="0">
                <a:solidFill>
                  <a:srgbClr val="1F1F1F"/>
                </a:solidFill>
                <a:latin typeface="Trebuchet MS"/>
                <a:cs typeface="Trebuchet MS"/>
              </a:rPr>
              <a:t>h</a:t>
            </a:r>
            <a:r>
              <a:rPr sz="2750" spc="13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2750" spc="-1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-190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2750" spc="-15" dirty="0">
                <a:solidFill>
                  <a:srgbClr val="1F1F1F"/>
                </a:solidFill>
                <a:latin typeface="Trebuchet MS"/>
                <a:cs typeface="Trebuchet MS"/>
              </a:rPr>
              <a:t>r</a:t>
            </a:r>
            <a:r>
              <a:rPr sz="2750" spc="-25" dirty="0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sz="2750" spc="145" dirty="0">
                <a:solidFill>
                  <a:srgbClr val="1F1F1F"/>
                </a:solidFill>
                <a:latin typeface="Trebuchet MS"/>
                <a:cs typeface="Trebuchet MS"/>
              </a:rPr>
              <a:t>n</a:t>
            </a:r>
            <a:r>
              <a:rPr sz="2750" spc="229" dirty="0">
                <a:solidFill>
                  <a:srgbClr val="1F1F1F"/>
                </a:solidFill>
                <a:latin typeface="Trebuchet MS"/>
                <a:cs typeface="Trebuchet MS"/>
              </a:rPr>
              <a:t>s</a:t>
            </a:r>
            <a:r>
              <a:rPr sz="2750" spc="-114" dirty="0">
                <a:solidFill>
                  <a:srgbClr val="1F1F1F"/>
                </a:solidFill>
                <a:latin typeface="Trebuchet MS"/>
                <a:cs typeface="Trebuchet MS"/>
              </a:rPr>
              <a:t>f</a:t>
            </a:r>
            <a:r>
              <a:rPr sz="2750" spc="120" dirty="0">
                <a:solidFill>
                  <a:srgbClr val="1F1F1F"/>
                </a:solidFill>
                <a:latin typeface="Trebuchet MS"/>
                <a:cs typeface="Trebuchet MS"/>
              </a:rPr>
              <a:t>orm</a:t>
            </a:r>
            <a:r>
              <a:rPr sz="2750" spc="13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2750" spc="-95" dirty="0">
                <a:solidFill>
                  <a:srgbClr val="1F1F1F"/>
                </a:solidFill>
                <a:latin typeface="Trebuchet MS"/>
                <a:cs typeface="Trebuchet MS"/>
              </a:rPr>
              <a:t>r</a:t>
            </a:r>
            <a:r>
              <a:rPr sz="2750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20" dirty="0">
                <a:solidFill>
                  <a:srgbClr val="1F1F1F"/>
                </a:solidFill>
                <a:latin typeface="Trebuchet MS"/>
                <a:cs typeface="Trebuchet MS"/>
              </a:rPr>
              <a:t>is</a:t>
            </a:r>
            <a:r>
              <a:rPr sz="2750" spc="-7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-190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2750" spc="145" dirty="0">
                <a:solidFill>
                  <a:srgbClr val="1F1F1F"/>
                </a:solidFill>
                <a:latin typeface="Trebuchet MS"/>
                <a:cs typeface="Trebuchet MS"/>
              </a:rPr>
              <a:t>h</a:t>
            </a:r>
            <a:r>
              <a:rPr sz="2750" spc="13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2750" spc="-6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135" dirty="0">
                <a:solidFill>
                  <a:srgbClr val="1F1F1F"/>
                </a:solidFill>
                <a:latin typeface="Trebuchet MS"/>
                <a:cs typeface="Trebuchet MS"/>
              </a:rPr>
              <a:t>c</a:t>
            </a:r>
            <a:r>
              <a:rPr sz="2750" spc="220" dirty="0">
                <a:solidFill>
                  <a:srgbClr val="1F1F1F"/>
                </a:solidFill>
                <a:latin typeface="Trebuchet MS"/>
                <a:cs typeface="Trebuchet MS"/>
              </a:rPr>
              <a:t>om</a:t>
            </a:r>
            <a:r>
              <a:rPr sz="2750" spc="190" dirty="0">
                <a:solidFill>
                  <a:srgbClr val="1F1F1F"/>
                </a:solidFill>
                <a:latin typeface="Trebuchet MS"/>
                <a:cs typeface="Trebuchet MS"/>
              </a:rPr>
              <a:t>p</a:t>
            </a:r>
            <a:r>
              <a:rPr sz="2750" spc="145" dirty="0">
                <a:solidFill>
                  <a:srgbClr val="1F1F1F"/>
                </a:solidFill>
                <a:latin typeface="Trebuchet MS"/>
                <a:cs typeface="Trebuchet MS"/>
              </a:rPr>
              <a:t>o</a:t>
            </a:r>
            <a:r>
              <a:rPr sz="2750" spc="175" dirty="0">
                <a:solidFill>
                  <a:srgbClr val="1F1F1F"/>
                </a:solidFill>
                <a:latin typeface="Trebuchet MS"/>
                <a:cs typeface="Trebuchet MS"/>
              </a:rPr>
              <a:t>n</a:t>
            </a:r>
            <a:r>
              <a:rPr sz="2750" spc="145" dirty="0">
                <a:solidFill>
                  <a:srgbClr val="1F1F1F"/>
                </a:solidFill>
                <a:latin typeface="Trebuchet MS"/>
                <a:cs typeface="Trebuchet MS"/>
              </a:rPr>
              <a:t>en</a:t>
            </a:r>
            <a:r>
              <a:rPr sz="2750" spc="-160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2750" spc="-1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185" dirty="0">
                <a:solidFill>
                  <a:srgbClr val="1F1F1F"/>
                </a:solidFill>
                <a:latin typeface="Trebuchet MS"/>
                <a:cs typeface="Trebuchet MS"/>
              </a:rPr>
              <a:t>w</a:t>
            </a:r>
            <a:r>
              <a:rPr sz="2750" spc="160" dirty="0">
                <a:solidFill>
                  <a:srgbClr val="1F1F1F"/>
                </a:solidFill>
                <a:latin typeface="Trebuchet MS"/>
                <a:cs typeface="Trebuchet MS"/>
              </a:rPr>
              <a:t>h</a:t>
            </a:r>
            <a:r>
              <a:rPr sz="2750" spc="-10" dirty="0">
                <a:solidFill>
                  <a:srgbClr val="1F1F1F"/>
                </a:solidFill>
                <a:latin typeface="Trebuchet MS"/>
                <a:cs typeface="Trebuchet MS"/>
              </a:rPr>
              <a:t>i</a:t>
            </a:r>
            <a:r>
              <a:rPr sz="2750" spc="-35" dirty="0">
                <a:solidFill>
                  <a:srgbClr val="1F1F1F"/>
                </a:solidFill>
                <a:latin typeface="Trebuchet MS"/>
                <a:cs typeface="Trebuchet MS"/>
              </a:rPr>
              <a:t>c</a:t>
            </a:r>
            <a:r>
              <a:rPr sz="2750" spc="114" dirty="0">
                <a:solidFill>
                  <a:srgbClr val="1F1F1F"/>
                </a:solidFill>
                <a:latin typeface="Trebuchet MS"/>
                <a:cs typeface="Trebuchet MS"/>
              </a:rPr>
              <a:t>h</a:t>
            </a:r>
            <a:r>
              <a:rPr sz="2750" spc="-5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135" dirty="0">
                <a:solidFill>
                  <a:srgbClr val="1F1F1F"/>
                </a:solidFill>
                <a:latin typeface="Trebuchet MS"/>
                <a:cs typeface="Trebuchet MS"/>
              </a:rPr>
              <a:t>c</a:t>
            </a:r>
            <a:r>
              <a:rPr sz="2750" spc="145" dirty="0">
                <a:solidFill>
                  <a:srgbClr val="1F1F1F"/>
                </a:solidFill>
                <a:latin typeface="Trebuchet MS"/>
                <a:cs typeface="Trebuchet MS"/>
              </a:rPr>
              <a:t>o</a:t>
            </a:r>
            <a:r>
              <a:rPr sz="2750" spc="175" dirty="0">
                <a:solidFill>
                  <a:srgbClr val="1F1F1F"/>
                </a:solidFill>
                <a:latin typeface="Trebuchet MS"/>
                <a:cs typeface="Trebuchet MS"/>
              </a:rPr>
              <a:t>n</a:t>
            </a:r>
            <a:r>
              <a:rPr sz="2750" spc="145" dirty="0">
                <a:solidFill>
                  <a:srgbClr val="1F1F1F"/>
                </a:solidFill>
                <a:latin typeface="Trebuchet MS"/>
                <a:cs typeface="Trebuchet MS"/>
              </a:rPr>
              <a:t>ve</a:t>
            </a:r>
            <a:r>
              <a:rPr sz="2750" spc="-130" dirty="0">
                <a:solidFill>
                  <a:srgbClr val="1F1F1F"/>
                </a:solidFill>
                <a:latin typeface="Trebuchet MS"/>
                <a:cs typeface="Trebuchet MS"/>
              </a:rPr>
              <a:t>r</a:t>
            </a:r>
            <a:r>
              <a:rPr sz="2750" spc="-155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2750" spc="185" dirty="0">
                <a:solidFill>
                  <a:srgbClr val="1F1F1F"/>
                </a:solidFill>
                <a:latin typeface="Trebuchet MS"/>
                <a:cs typeface="Trebuchet MS"/>
              </a:rPr>
              <a:t>s  </a:t>
            </a:r>
            <a:r>
              <a:rPr sz="2750" spc="215" dirty="0">
                <a:solidFill>
                  <a:srgbClr val="1F1F1F"/>
                </a:solidFill>
                <a:latin typeface="Trebuchet MS"/>
                <a:cs typeface="Trebuchet MS"/>
              </a:rPr>
              <a:t>Low</a:t>
            </a:r>
            <a:r>
              <a:rPr sz="2750" spc="-9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85" dirty="0">
                <a:solidFill>
                  <a:srgbClr val="1F1F1F"/>
                </a:solidFill>
                <a:latin typeface="Trebuchet MS"/>
                <a:cs typeface="Trebuchet MS"/>
              </a:rPr>
              <a:t>voltage</a:t>
            </a:r>
            <a:r>
              <a:rPr sz="2750" spc="-6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254" dirty="0">
                <a:solidFill>
                  <a:srgbClr val="1F1F1F"/>
                </a:solidFill>
                <a:latin typeface="Trebuchet MS"/>
                <a:cs typeface="Trebuchet MS"/>
              </a:rPr>
              <a:t>AC</a:t>
            </a:r>
            <a:r>
              <a:rPr sz="2750" spc="-114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1F1F1F"/>
                </a:solidFill>
                <a:latin typeface="Trebuchet MS"/>
                <a:cs typeface="Trebuchet MS"/>
              </a:rPr>
              <a:t>to</a:t>
            </a:r>
            <a:r>
              <a:rPr sz="2750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105" dirty="0">
                <a:solidFill>
                  <a:srgbClr val="1F1F1F"/>
                </a:solidFill>
                <a:latin typeface="Trebuchet MS"/>
                <a:cs typeface="Trebuchet MS"/>
              </a:rPr>
              <a:t>high</a:t>
            </a:r>
            <a:r>
              <a:rPr sz="2750" spc="-1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85" dirty="0">
                <a:solidFill>
                  <a:srgbClr val="1F1F1F"/>
                </a:solidFill>
                <a:latin typeface="Trebuchet MS"/>
                <a:cs typeface="Trebuchet MS"/>
              </a:rPr>
              <a:t>voltage</a:t>
            </a:r>
            <a:r>
              <a:rPr sz="2750" spc="-6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1F1F1F"/>
                </a:solidFill>
                <a:latin typeface="Trebuchet MS"/>
                <a:cs typeface="Trebuchet MS"/>
              </a:rPr>
              <a:t>AC.</a:t>
            </a:r>
            <a:endParaRPr sz="2750">
              <a:latin typeface="Trebuchet MS"/>
              <a:cs typeface="Trebuchet MS"/>
            </a:endParaRPr>
          </a:p>
          <a:p>
            <a:pPr marL="962660" marR="5080" indent="-342900">
              <a:lnSpc>
                <a:spcPct val="101600"/>
              </a:lnSpc>
              <a:spcBef>
                <a:spcPts val="1000"/>
              </a:spcBef>
            </a:pPr>
            <a:r>
              <a:rPr sz="2250" spc="-21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250" spc="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750" spc="125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2750" spc="145" dirty="0">
                <a:solidFill>
                  <a:srgbClr val="1F1F1F"/>
                </a:solidFill>
                <a:latin typeface="Trebuchet MS"/>
                <a:cs typeface="Trebuchet MS"/>
              </a:rPr>
              <a:t>h</a:t>
            </a:r>
            <a:r>
              <a:rPr sz="2750" spc="13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2750" spc="-1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50" dirty="0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sz="2750" spc="270" dirty="0">
                <a:solidFill>
                  <a:srgbClr val="1F1F1F"/>
                </a:solidFill>
                <a:latin typeface="Trebuchet MS"/>
                <a:cs typeface="Trebuchet MS"/>
              </a:rPr>
              <a:t>m</a:t>
            </a:r>
            <a:r>
              <a:rPr sz="2750" spc="190" dirty="0">
                <a:solidFill>
                  <a:srgbClr val="1F1F1F"/>
                </a:solidFill>
                <a:latin typeface="Trebuchet MS"/>
                <a:cs typeface="Trebuchet MS"/>
              </a:rPr>
              <a:t>p</a:t>
            </a:r>
            <a:r>
              <a:rPr sz="2750" spc="-105" dirty="0">
                <a:solidFill>
                  <a:srgbClr val="1F1F1F"/>
                </a:solidFill>
                <a:latin typeface="Trebuchet MS"/>
                <a:cs typeface="Trebuchet MS"/>
              </a:rPr>
              <a:t>li</a:t>
            </a:r>
            <a:r>
              <a:rPr sz="2750" spc="-150" dirty="0">
                <a:solidFill>
                  <a:srgbClr val="1F1F1F"/>
                </a:solidFill>
                <a:latin typeface="Trebuchet MS"/>
                <a:cs typeface="Trebuchet MS"/>
              </a:rPr>
              <a:t>f</a:t>
            </a:r>
            <a:r>
              <a:rPr sz="2750" spc="-20" dirty="0">
                <a:solidFill>
                  <a:srgbClr val="1F1F1F"/>
                </a:solidFill>
                <a:latin typeface="Trebuchet MS"/>
                <a:cs typeface="Trebuchet MS"/>
              </a:rPr>
              <a:t>ie</a:t>
            </a:r>
            <a:r>
              <a:rPr sz="2750" spc="195" dirty="0">
                <a:solidFill>
                  <a:srgbClr val="1F1F1F"/>
                </a:solidFill>
                <a:latin typeface="Trebuchet MS"/>
                <a:cs typeface="Trebuchet MS"/>
              </a:rPr>
              <a:t>d</a:t>
            </a:r>
            <a:r>
              <a:rPr sz="2750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254" dirty="0">
                <a:solidFill>
                  <a:srgbClr val="1F1F1F"/>
                </a:solidFill>
                <a:latin typeface="Trebuchet MS"/>
                <a:cs typeface="Trebuchet MS"/>
              </a:rPr>
              <a:t>AC</a:t>
            </a:r>
            <a:r>
              <a:rPr sz="2750" spc="-1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229" dirty="0">
                <a:solidFill>
                  <a:srgbClr val="1F1F1F"/>
                </a:solidFill>
                <a:latin typeface="Trebuchet MS"/>
                <a:cs typeface="Trebuchet MS"/>
              </a:rPr>
              <a:t>s</a:t>
            </a:r>
            <a:r>
              <a:rPr sz="2750" spc="80" dirty="0">
                <a:solidFill>
                  <a:srgbClr val="1F1F1F"/>
                </a:solidFill>
                <a:latin typeface="Trebuchet MS"/>
                <a:cs typeface="Trebuchet MS"/>
              </a:rPr>
              <a:t>ig</a:t>
            </a:r>
            <a:r>
              <a:rPr sz="2750" spc="145" dirty="0">
                <a:solidFill>
                  <a:srgbClr val="1F1F1F"/>
                </a:solidFill>
                <a:latin typeface="Trebuchet MS"/>
                <a:cs typeface="Trebuchet MS"/>
              </a:rPr>
              <a:t>n</a:t>
            </a:r>
            <a:r>
              <a:rPr sz="2750" spc="50" dirty="0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sz="2750" spc="-60" dirty="0">
                <a:solidFill>
                  <a:srgbClr val="1F1F1F"/>
                </a:solidFill>
                <a:latin typeface="Trebuchet MS"/>
                <a:cs typeface="Trebuchet MS"/>
              </a:rPr>
              <a:t>l</a:t>
            </a:r>
            <a:r>
              <a:rPr sz="2750" spc="-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-114" dirty="0">
                <a:solidFill>
                  <a:srgbClr val="1F1F1F"/>
                </a:solidFill>
                <a:latin typeface="Trebuchet MS"/>
                <a:cs typeface="Trebuchet MS"/>
              </a:rPr>
              <a:t>f</a:t>
            </a:r>
            <a:r>
              <a:rPr sz="2750" spc="114" dirty="0">
                <a:solidFill>
                  <a:srgbClr val="1F1F1F"/>
                </a:solidFill>
                <a:latin typeface="Trebuchet MS"/>
                <a:cs typeface="Trebuchet MS"/>
              </a:rPr>
              <a:t>rom</a:t>
            </a:r>
            <a:r>
              <a:rPr sz="2750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-190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2750" spc="145" dirty="0">
                <a:solidFill>
                  <a:srgbClr val="1F1F1F"/>
                </a:solidFill>
                <a:latin typeface="Trebuchet MS"/>
                <a:cs typeface="Trebuchet MS"/>
              </a:rPr>
              <a:t>h</a:t>
            </a:r>
            <a:r>
              <a:rPr sz="2750" spc="13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2750" spc="-1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10" dirty="0">
                <a:solidFill>
                  <a:srgbClr val="1F1F1F"/>
                </a:solidFill>
                <a:latin typeface="Trebuchet MS"/>
                <a:cs typeface="Trebuchet MS"/>
              </a:rPr>
              <a:t>dri</a:t>
            </a:r>
            <a:r>
              <a:rPr sz="2750" spc="30" dirty="0">
                <a:solidFill>
                  <a:srgbClr val="1F1F1F"/>
                </a:solidFill>
                <a:latin typeface="Trebuchet MS"/>
                <a:cs typeface="Trebuchet MS"/>
              </a:rPr>
              <a:t>v</a:t>
            </a:r>
            <a:r>
              <a:rPr sz="2750" spc="-25" dirty="0">
                <a:solidFill>
                  <a:srgbClr val="1F1F1F"/>
                </a:solidFill>
                <a:latin typeface="Trebuchet MS"/>
                <a:cs typeface="Trebuchet MS"/>
              </a:rPr>
              <a:t>i</a:t>
            </a:r>
            <a:r>
              <a:rPr sz="2750" spc="-20" dirty="0">
                <a:solidFill>
                  <a:srgbClr val="1F1F1F"/>
                </a:solidFill>
                <a:latin typeface="Trebuchet MS"/>
                <a:cs typeface="Trebuchet MS"/>
              </a:rPr>
              <a:t>n</a:t>
            </a:r>
            <a:r>
              <a:rPr sz="2750" spc="335" dirty="0">
                <a:solidFill>
                  <a:srgbClr val="1F1F1F"/>
                </a:solidFill>
                <a:latin typeface="Trebuchet MS"/>
                <a:cs typeface="Trebuchet MS"/>
              </a:rPr>
              <a:t>g</a:t>
            </a:r>
            <a:r>
              <a:rPr sz="2750" spc="-7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229" dirty="0">
                <a:solidFill>
                  <a:srgbClr val="1F1F1F"/>
                </a:solidFill>
                <a:latin typeface="Trebuchet MS"/>
                <a:cs typeface="Trebuchet MS"/>
              </a:rPr>
              <a:t>s</a:t>
            </a:r>
            <a:r>
              <a:rPr sz="2750" spc="-190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2750" spc="50" dirty="0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sz="2750" spc="340" dirty="0">
                <a:solidFill>
                  <a:srgbClr val="1F1F1F"/>
                </a:solidFill>
                <a:latin typeface="Trebuchet MS"/>
                <a:cs typeface="Trebuchet MS"/>
              </a:rPr>
              <a:t>g</a:t>
            </a:r>
            <a:r>
              <a:rPr sz="2750" spc="13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2750" spc="-6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20" dirty="0">
                <a:solidFill>
                  <a:srgbClr val="1F1F1F"/>
                </a:solidFill>
                <a:latin typeface="Trebuchet MS"/>
                <a:cs typeface="Trebuchet MS"/>
              </a:rPr>
              <a:t>is  </a:t>
            </a:r>
            <a:r>
              <a:rPr sz="2750" spc="100" dirty="0">
                <a:solidFill>
                  <a:srgbClr val="1F1F1F"/>
                </a:solidFill>
                <a:latin typeface="Trebuchet MS"/>
                <a:cs typeface="Trebuchet MS"/>
              </a:rPr>
              <a:t>strong </a:t>
            </a:r>
            <a:r>
              <a:rPr sz="2750" spc="130" dirty="0">
                <a:solidFill>
                  <a:srgbClr val="1F1F1F"/>
                </a:solidFill>
                <a:latin typeface="Trebuchet MS"/>
                <a:cs typeface="Trebuchet MS"/>
              </a:rPr>
              <a:t>and </a:t>
            </a:r>
            <a:r>
              <a:rPr sz="2750" spc="90" dirty="0">
                <a:solidFill>
                  <a:srgbClr val="1F1F1F"/>
                </a:solidFill>
                <a:latin typeface="Trebuchet MS"/>
                <a:cs typeface="Trebuchet MS"/>
              </a:rPr>
              <a:t>ready </a:t>
            </a:r>
            <a:r>
              <a:rPr sz="2750" spc="-10" dirty="0">
                <a:solidFill>
                  <a:srgbClr val="1F1F1F"/>
                </a:solidFill>
                <a:latin typeface="Trebuchet MS"/>
                <a:cs typeface="Trebuchet MS"/>
              </a:rPr>
              <a:t>to </a:t>
            </a:r>
            <a:r>
              <a:rPr sz="2750" spc="90" dirty="0">
                <a:solidFill>
                  <a:srgbClr val="1F1F1F"/>
                </a:solidFill>
                <a:latin typeface="Trebuchet MS"/>
                <a:cs typeface="Trebuchet MS"/>
              </a:rPr>
              <a:t>feed </a:t>
            </a:r>
            <a:r>
              <a:rPr sz="2750" spc="25" dirty="0">
                <a:solidFill>
                  <a:srgbClr val="1F1F1F"/>
                </a:solidFill>
                <a:latin typeface="Trebuchet MS"/>
                <a:cs typeface="Trebuchet MS"/>
              </a:rPr>
              <a:t>the </a:t>
            </a:r>
            <a:r>
              <a:rPr sz="2750" spc="-5" dirty="0">
                <a:solidFill>
                  <a:srgbClr val="1F1F1F"/>
                </a:solidFill>
                <a:latin typeface="Trebuchet MS"/>
                <a:cs typeface="Trebuchet MS"/>
              </a:rPr>
              <a:t>transformer. </a:t>
            </a:r>
            <a:r>
              <a:rPr sz="2750" spc="135" dirty="0">
                <a:solidFill>
                  <a:srgbClr val="1F1F1F"/>
                </a:solidFill>
                <a:latin typeface="Trebuchet MS"/>
                <a:cs typeface="Trebuchet MS"/>
              </a:rPr>
              <a:t>The </a:t>
            </a:r>
            <a:r>
              <a:rPr sz="2750" spc="14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40" dirty="0">
                <a:solidFill>
                  <a:srgbClr val="1F1F1F"/>
                </a:solidFill>
                <a:latin typeface="Trebuchet MS"/>
                <a:cs typeface="Trebuchet MS"/>
              </a:rPr>
              <a:t>transformer</a:t>
            </a:r>
            <a:r>
              <a:rPr sz="2750" spc="-1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100" dirty="0">
                <a:solidFill>
                  <a:srgbClr val="1F1F1F"/>
                </a:solidFill>
                <a:latin typeface="Trebuchet MS"/>
                <a:cs typeface="Trebuchet MS"/>
              </a:rPr>
              <a:t>can</a:t>
            </a:r>
            <a:r>
              <a:rPr sz="2750" spc="-5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160" dirty="0">
                <a:solidFill>
                  <a:srgbClr val="1F1F1F"/>
                </a:solidFill>
                <a:latin typeface="Trebuchet MS"/>
                <a:cs typeface="Trebuchet MS"/>
              </a:rPr>
              <a:t>be</a:t>
            </a:r>
            <a:r>
              <a:rPr sz="2750" spc="-6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-15" dirty="0">
                <a:solidFill>
                  <a:srgbClr val="1F1F1F"/>
                </a:solidFill>
                <a:latin typeface="Trebuchet MS"/>
                <a:cs typeface="Trebuchet MS"/>
              </a:rPr>
              <a:t>with</a:t>
            </a:r>
            <a:r>
              <a:rPr sz="2750" spc="-5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45" dirty="0">
                <a:solidFill>
                  <a:srgbClr val="1F1F1F"/>
                </a:solidFill>
                <a:latin typeface="Trebuchet MS"/>
                <a:cs typeface="Trebuchet MS"/>
              </a:rPr>
              <a:t>centre</a:t>
            </a:r>
            <a:r>
              <a:rPr sz="2750" spc="-6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15" dirty="0">
                <a:solidFill>
                  <a:srgbClr val="1F1F1F"/>
                </a:solidFill>
                <a:latin typeface="Trebuchet MS"/>
                <a:cs typeface="Trebuchet MS"/>
              </a:rPr>
              <a:t>tap</a:t>
            </a:r>
            <a:r>
              <a:rPr sz="2750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40" dirty="0">
                <a:solidFill>
                  <a:srgbClr val="1F1F1F"/>
                </a:solidFill>
                <a:latin typeface="Trebuchet MS"/>
                <a:cs typeface="Trebuchet MS"/>
              </a:rPr>
              <a:t>or</a:t>
            </a:r>
            <a:r>
              <a:rPr sz="2750" spc="-15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20" dirty="0">
                <a:solidFill>
                  <a:srgbClr val="1F1F1F"/>
                </a:solidFill>
                <a:latin typeface="Trebuchet MS"/>
                <a:cs typeface="Trebuchet MS"/>
              </a:rPr>
              <a:t>without</a:t>
            </a:r>
            <a:r>
              <a:rPr sz="2750" spc="4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45" dirty="0">
                <a:solidFill>
                  <a:srgbClr val="1F1F1F"/>
                </a:solidFill>
                <a:latin typeface="Trebuchet MS"/>
                <a:cs typeface="Trebuchet MS"/>
              </a:rPr>
              <a:t>centre </a:t>
            </a:r>
            <a:r>
              <a:rPr sz="2750" spc="-8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750" spc="-110" dirty="0">
                <a:solidFill>
                  <a:srgbClr val="1F1F1F"/>
                </a:solidFill>
                <a:latin typeface="Trebuchet MS"/>
                <a:cs typeface="Trebuchet MS"/>
              </a:rPr>
              <a:t>tap.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46920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204" dirty="0">
                <a:latin typeface="Trebuchet MS"/>
                <a:cs typeface="Trebuchet MS"/>
              </a:rPr>
              <a:t>Stages</a:t>
            </a:r>
            <a:r>
              <a:rPr sz="3600" b="0" spc="-45" dirty="0">
                <a:latin typeface="Trebuchet MS"/>
                <a:cs typeface="Trebuchet MS"/>
              </a:rPr>
              <a:t> </a:t>
            </a:r>
            <a:r>
              <a:rPr sz="3600" b="0" spc="90" dirty="0">
                <a:latin typeface="Trebuchet MS"/>
                <a:cs typeface="Trebuchet MS"/>
              </a:rPr>
              <a:t>of</a:t>
            </a:r>
            <a:r>
              <a:rPr sz="3600" b="0" spc="-75" dirty="0">
                <a:latin typeface="Trebuchet MS"/>
                <a:cs typeface="Trebuchet MS"/>
              </a:rPr>
              <a:t> </a:t>
            </a:r>
            <a:r>
              <a:rPr sz="3600" b="0" spc="405" dirty="0">
                <a:latin typeface="Trebuchet MS"/>
                <a:cs typeface="Trebuchet MS"/>
              </a:rPr>
              <a:t>an</a:t>
            </a:r>
            <a:r>
              <a:rPr sz="3600" b="0" spc="-90" dirty="0">
                <a:latin typeface="Trebuchet MS"/>
                <a:cs typeface="Trebuchet MS"/>
              </a:rPr>
              <a:t> </a:t>
            </a:r>
            <a:r>
              <a:rPr sz="3600" b="0" spc="-30" dirty="0">
                <a:latin typeface="Trebuchet MS"/>
                <a:cs typeface="Trebuchet MS"/>
              </a:rPr>
              <a:t>Inverter: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39236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110" dirty="0">
                <a:latin typeface="Trebuchet MS"/>
                <a:cs typeface="Trebuchet MS"/>
              </a:rPr>
              <a:t>Working</a:t>
            </a:r>
            <a:r>
              <a:rPr sz="3600" b="0" spc="130" dirty="0">
                <a:latin typeface="Trebuchet MS"/>
                <a:cs typeface="Trebuchet MS"/>
              </a:rPr>
              <a:t> </a:t>
            </a:r>
            <a:r>
              <a:rPr sz="3600" b="0" dirty="0">
                <a:latin typeface="Trebuchet MS"/>
                <a:cs typeface="Trebuchet MS"/>
              </a:rPr>
              <a:t>Principle: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8439" y="2865056"/>
            <a:ext cx="6403340" cy="2842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90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50" spc="-5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Inverters</a:t>
            </a:r>
            <a:r>
              <a:rPr sz="2400" spc="-3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404040"/>
                </a:solidFill>
                <a:latin typeface="Trebuchet MS"/>
                <a:cs typeface="Trebuchet MS"/>
              </a:rPr>
              <a:t>convert</a:t>
            </a:r>
            <a:r>
              <a:rPr sz="2400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low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404040"/>
                </a:solidFill>
                <a:latin typeface="Trebuchet MS"/>
                <a:cs typeface="Trebuchet MS"/>
              </a:rPr>
              <a:t>frequency</a:t>
            </a:r>
            <a:r>
              <a:rPr sz="24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404040"/>
                </a:solidFill>
                <a:latin typeface="Trebuchet MS"/>
                <a:cs typeface="Trebuchet MS"/>
              </a:rPr>
              <a:t>main</a:t>
            </a:r>
            <a:r>
              <a:rPr sz="24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409" dirty="0">
                <a:solidFill>
                  <a:srgbClr val="404040"/>
                </a:solidFill>
                <a:latin typeface="Trebuchet MS"/>
                <a:cs typeface="Trebuchet MS"/>
              </a:rPr>
              <a:t>AC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204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39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2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2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434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18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2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16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2400" spc="1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1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10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400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105" dirty="0">
                <a:solidFill>
                  <a:srgbClr val="404040"/>
                </a:solidFill>
                <a:latin typeface="Trebuchet MS"/>
                <a:cs typeface="Trebuchet MS"/>
              </a:rPr>
              <a:t>n  </a:t>
            </a:r>
            <a:r>
              <a:rPr sz="2400" spc="95" dirty="0">
                <a:solidFill>
                  <a:srgbClr val="404040"/>
                </a:solidFill>
                <a:latin typeface="Trebuchet MS"/>
                <a:cs typeface="Trebuchet MS"/>
              </a:rPr>
              <a:t>induction</a:t>
            </a:r>
            <a:r>
              <a:rPr sz="24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Trebuchet MS"/>
                <a:cs typeface="Trebuchet MS"/>
              </a:rPr>
              <a:t>heating.</a:t>
            </a:r>
            <a:endParaRPr sz="2400">
              <a:latin typeface="Trebuchet MS"/>
              <a:cs typeface="Trebuchet MS"/>
            </a:endParaRPr>
          </a:p>
          <a:p>
            <a:pPr marL="355600" marR="490220" indent="-343535">
              <a:lnSpc>
                <a:spcPts val="2860"/>
              </a:lnSpc>
              <a:spcBef>
                <a:spcPts val="1135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50" spc="-5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9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Trebuchet MS"/>
                <a:cs typeface="Trebuchet MS"/>
              </a:rPr>
              <a:t>this,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409" dirty="0">
                <a:solidFill>
                  <a:srgbClr val="404040"/>
                </a:solidFill>
                <a:latin typeface="Trebuchet MS"/>
                <a:cs typeface="Trebuchet MS"/>
              </a:rPr>
              <a:t>AC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404040"/>
                </a:solidFill>
                <a:latin typeface="Trebuchet MS"/>
                <a:cs typeface="Trebuchet MS"/>
              </a:rPr>
              <a:t>power</a:t>
            </a:r>
            <a:r>
              <a:rPr sz="24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24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rectified</a:t>
            </a:r>
            <a:r>
              <a:rPr sz="24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229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30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27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2400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2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51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204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39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22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spcBef>
                <a:spcPts val="930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1950" spc="-25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42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24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2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2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15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4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2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51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204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39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21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ts val="2865"/>
              </a:lnSpc>
            </a:pP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2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434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1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16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2400" spc="1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1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10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1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204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39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22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089" y="941705"/>
            <a:ext cx="51739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280" dirty="0">
                <a:latin typeface="Trebuchet MS"/>
                <a:cs typeface="Trebuchet MS"/>
              </a:rPr>
              <a:t>Components</a:t>
            </a:r>
            <a:r>
              <a:rPr sz="3600" b="0" spc="70" dirty="0">
                <a:latin typeface="Trebuchet MS"/>
                <a:cs typeface="Trebuchet MS"/>
              </a:rPr>
              <a:t> </a:t>
            </a:r>
            <a:r>
              <a:rPr sz="3600" b="0" spc="100" dirty="0">
                <a:latin typeface="Trebuchet MS"/>
                <a:cs typeface="Trebuchet MS"/>
              </a:rPr>
              <a:t>Required: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65505" indent="-248285">
              <a:lnSpc>
                <a:spcPts val="3835"/>
              </a:lnSpc>
              <a:spcBef>
                <a:spcPts val="130"/>
              </a:spcBef>
              <a:buFont typeface="Arial MT"/>
              <a:buChar char="•"/>
              <a:tabLst>
                <a:tab pos="866140" algn="l"/>
              </a:tabLst>
            </a:pPr>
            <a:r>
              <a:rPr spc="360" dirty="0">
                <a:solidFill>
                  <a:srgbClr val="000000"/>
                </a:solidFill>
              </a:rPr>
              <a:t>B</a:t>
            </a:r>
            <a:r>
              <a:rPr spc="260" dirty="0">
                <a:solidFill>
                  <a:srgbClr val="000000"/>
                </a:solidFill>
              </a:rPr>
              <a:t>C</a:t>
            </a:r>
            <a:r>
              <a:rPr spc="40" dirty="0">
                <a:solidFill>
                  <a:srgbClr val="000000"/>
                </a:solidFill>
              </a:rPr>
              <a:t>5</a:t>
            </a:r>
            <a:r>
              <a:rPr spc="45" dirty="0">
                <a:solidFill>
                  <a:srgbClr val="000000"/>
                </a:solidFill>
              </a:rPr>
              <a:t>4</a:t>
            </a:r>
            <a:r>
              <a:rPr spc="235" dirty="0">
                <a:solidFill>
                  <a:srgbClr val="000000"/>
                </a:solidFill>
              </a:rPr>
              <a:t>8</a:t>
            </a:r>
            <a:r>
              <a:rPr spc="-185" dirty="0">
                <a:solidFill>
                  <a:srgbClr val="000000"/>
                </a:solidFill>
              </a:rPr>
              <a:t> </a:t>
            </a:r>
            <a:r>
              <a:rPr spc="270" dirty="0">
                <a:solidFill>
                  <a:srgbClr val="000000"/>
                </a:solidFill>
              </a:rPr>
              <a:t>/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220" dirty="0">
                <a:solidFill>
                  <a:srgbClr val="000000"/>
                </a:solidFill>
              </a:rPr>
              <a:t>A</a:t>
            </a:r>
            <a:r>
              <a:rPr spc="190" dirty="0">
                <a:solidFill>
                  <a:srgbClr val="000000"/>
                </a:solidFill>
              </a:rPr>
              <a:t>n</a:t>
            </a:r>
            <a:r>
              <a:rPr spc="170" dirty="0">
                <a:solidFill>
                  <a:srgbClr val="000000"/>
                </a:solidFill>
              </a:rPr>
              <a:t>y</a:t>
            </a:r>
            <a:r>
              <a:rPr spc="-170" dirty="0">
                <a:solidFill>
                  <a:srgbClr val="000000"/>
                </a:solidFill>
              </a:rPr>
              <a:t> </a:t>
            </a:r>
            <a:r>
              <a:rPr spc="430" dirty="0">
                <a:solidFill>
                  <a:srgbClr val="000000"/>
                </a:solidFill>
              </a:rPr>
              <a:t>N</a:t>
            </a:r>
            <a:r>
              <a:rPr spc="229" dirty="0">
                <a:solidFill>
                  <a:srgbClr val="000000"/>
                </a:solidFill>
              </a:rPr>
              <a:t>P</a:t>
            </a:r>
            <a:r>
              <a:rPr spc="450" dirty="0">
                <a:solidFill>
                  <a:srgbClr val="000000"/>
                </a:solidFill>
              </a:rPr>
              <a:t>N</a:t>
            </a:r>
            <a:r>
              <a:rPr spc="-235" dirty="0">
                <a:solidFill>
                  <a:srgbClr val="000000"/>
                </a:solidFill>
              </a:rPr>
              <a:t> </a:t>
            </a:r>
            <a:r>
              <a:rPr spc="90" dirty="0">
                <a:solidFill>
                  <a:srgbClr val="000000"/>
                </a:solidFill>
              </a:rPr>
              <a:t>T</a:t>
            </a:r>
            <a:r>
              <a:rPr spc="-15" dirty="0">
                <a:solidFill>
                  <a:srgbClr val="000000"/>
                </a:solidFill>
              </a:rPr>
              <a:t>r</a:t>
            </a:r>
            <a:r>
              <a:rPr spc="-70" dirty="0">
                <a:solidFill>
                  <a:srgbClr val="000000"/>
                </a:solidFill>
              </a:rPr>
              <a:t>a</a:t>
            </a:r>
            <a:r>
              <a:rPr spc="70" dirty="0">
                <a:solidFill>
                  <a:srgbClr val="000000"/>
                </a:solidFill>
              </a:rPr>
              <a:t>ns</a:t>
            </a:r>
            <a:r>
              <a:rPr spc="15" dirty="0">
                <a:solidFill>
                  <a:srgbClr val="000000"/>
                </a:solidFill>
              </a:rPr>
              <a:t>i</a:t>
            </a:r>
            <a:r>
              <a:rPr spc="270" dirty="0">
                <a:solidFill>
                  <a:srgbClr val="000000"/>
                </a:solidFill>
              </a:rPr>
              <a:t>s</a:t>
            </a:r>
            <a:r>
              <a:rPr spc="-225" dirty="0">
                <a:solidFill>
                  <a:srgbClr val="000000"/>
                </a:solidFill>
              </a:rPr>
              <a:t>t</a:t>
            </a:r>
            <a:r>
              <a:rPr spc="225" dirty="0">
                <a:solidFill>
                  <a:srgbClr val="000000"/>
                </a:solidFill>
              </a:rPr>
              <a:t>o</a:t>
            </a:r>
            <a:r>
              <a:rPr spc="-110" dirty="0">
                <a:solidFill>
                  <a:srgbClr val="000000"/>
                </a:solidFill>
              </a:rPr>
              <a:t>r</a:t>
            </a:r>
            <a:r>
              <a:rPr spc="-225" dirty="0">
                <a:solidFill>
                  <a:srgbClr val="000000"/>
                </a:solidFill>
              </a:rPr>
              <a:t> </a:t>
            </a:r>
            <a:r>
              <a:rPr spc="20" dirty="0">
                <a:solidFill>
                  <a:srgbClr val="000000"/>
                </a:solidFill>
              </a:rPr>
              <a:t>x</a:t>
            </a:r>
            <a:r>
              <a:rPr spc="-1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2</a:t>
            </a:r>
          </a:p>
          <a:p>
            <a:pPr marL="865505" indent="-248285">
              <a:lnSpc>
                <a:spcPts val="3829"/>
              </a:lnSpc>
              <a:buFont typeface="Arial MT"/>
              <a:buChar char="•"/>
              <a:tabLst>
                <a:tab pos="866140" algn="l"/>
              </a:tabLst>
            </a:pPr>
            <a:r>
              <a:rPr spc="-35" dirty="0">
                <a:solidFill>
                  <a:srgbClr val="000000"/>
                </a:solidFill>
              </a:rPr>
              <a:t>2</a:t>
            </a:r>
            <a:r>
              <a:rPr spc="140" dirty="0">
                <a:solidFill>
                  <a:srgbClr val="000000"/>
                </a:solidFill>
              </a:rPr>
              <a:t>7K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225" dirty="0">
                <a:solidFill>
                  <a:srgbClr val="000000"/>
                </a:solidFill>
              </a:rPr>
              <a:t>o</a:t>
            </a:r>
            <a:r>
              <a:rPr spc="220" dirty="0">
                <a:solidFill>
                  <a:srgbClr val="000000"/>
                </a:solidFill>
              </a:rPr>
              <a:t>hm</a:t>
            </a:r>
            <a:r>
              <a:rPr spc="-270" dirty="0">
                <a:solidFill>
                  <a:srgbClr val="000000"/>
                </a:solidFill>
              </a:rPr>
              <a:t> </a:t>
            </a:r>
            <a:r>
              <a:rPr spc="20" dirty="0">
                <a:solidFill>
                  <a:srgbClr val="000000"/>
                </a:solidFill>
              </a:rPr>
              <a:t>x</a:t>
            </a:r>
            <a:r>
              <a:rPr spc="-1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2</a:t>
            </a:r>
          </a:p>
          <a:p>
            <a:pPr marL="865505" indent="-248285">
              <a:lnSpc>
                <a:spcPts val="3835"/>
              </a:lnSpc>
              <a:buFont typeface="Arial MT"/>
              <a:buChar char="•"/>
              <a:tabLst>
                <a:tab pos="866140" algn="l"/>
              </a:tabLst>
            </a:pPr>
            <a:r>
              <a:rPr spc="-335" dirty="0">
                <a:solidFill>
                  <a:srgbClr val="000000"/>
                </a:solidFill>
              </a:rPr>
              <a:t>1</a:t>
            </a:r>
            <a:r>
              <a:rPr spc="229" dirty="0">
                <a:solidFill>
                  <a:srgbClr val="000000"/>
                </a:solidFill>
              </a:rPr>
              <a:t>K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225" dirty="0">
                <a:solidFill>
                  <a:srgbClr val="000000"/>
                </a:solidFill>
              </a:rPr>
              <a:t>o</a:t>
            </a:r>
            <a:r>
              <a:rPr spc="220" dirty="0">
                <a:solidFill>
                  <a:srgbClr val="000000"/>
                </a:solidFill>
              </a:rPr>
              <a:t>hm</a:t>
            </a:r>
            <a:r>
              <a:rPr spc="-195" dirty="0">
                <a:solidFill>
                  <a:srgbClr val="000000"/>
                </a:solidFill>
              </a:rPr>
              <a:t> </a:t>
            </a:r>
            <a:r>
              <a:rPr spc="20" dirty="0">
                <a:solidFill>
                  <a:srgbClr val="000000"/>
                </a:solidFill>
              </a:rPr>
              <a:t>x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2</a:t>
            </a:r>
          </a:p>
          <a:p>
            <a:pPr marL="865505" indent="-248285">
              <a:lnSpc>
                <a:spcPts val="3835"/>
              </a:lnSpc>
              <a:spcBef>
                <a:spcPts val="65"/>
              </a:spcBef>
              <a:buFont typeface="Arial MT"/>
              <a:buChar char="•"/>
              <a:tabLst>
                <a:tab pos="866140" algn="l"/>
              </a:tabLst>
            </a:pPr>
            <a:r>
              <a:rPr spc="-55" dirty="0">
                <a:solidFill>
                  <a:srgbClr val="000000"/>
                </a:solidFill>
              </a:rPr>
              <a:t>0.47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204" dirty="0">
                <a:solidFill>
                  <a:srgbClr val="000000"/>
                </a:solidFill>
              </a:rPr>
              <a:t>uF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20" dirty="0">
                <a:solidFill>
                  <a:srgbClr val="000000"/>
                </a:solidFill>
              </a:rPr>
              <a:t>x</a:t>
            </a:r>
            <a:r>
              <a:rPr spc="-1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2</a:t>
            </a:r>
            <a:r>
              <a:rPr spc="-155" dirty="0">
                <a:solidFill>
                  <a:srgbClr val="000000"/>
                </a:solidFill>
              </a:rPr>
              <a:t> </a:t>
            </a:r>
            <a:r>
              <a:rPr spc="665" dirty="0">
                <a:solidFill>
                  <a:srgbClr val="000000"/>
                </a:solidFill>
              </a:rPr>
              <a:t>–</a:t>
            </a:r>
            <a:r>
              <a:rPr spc="-180" dirty="0">
                <a:solidFill>
                  <a:srgbClr val="000000"/>
                </a:solidFill>
              </a:rPr>
              <a:t> </a:t>
            </a:r>
            <a:r>
              <a:rPr spc="15" dirty="0">
                <a:solidFill>
                  <a:srgbClr val="000000"/>
                </a:solidFill>
              </a:rPr>
              <a:t>Electrolytic</a:t>
            </a:r>
            <a:r>
              <a:rPr spc="-270" dirty="0">
                <a:solidFill>
                  <a:srgbClr val="000000"/>
                </a:solidFill>
              </a:rPr>
              <a:t> </a:t>
            </a:r>
            <a:r>
              <a:rPr spc="55" dirty="0">
                <a:solidFill>
                  <a:srgbClr val="000000"/>
                </a:solidFill>
              </a:rPr>
              <a:t>or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75" dirty="0">
                <a:solidFill>
                  <a:srgbClr val="000000"/>
                </a:solidFill>
              </a:rPr>
              <a:t>ceramic</a:t>
            </a:r>
          </a:p>
          <a:p>
            <a:pPr marL="865505" indent="-248285">
              <a:lnSpc>
                <a:spcPts val="3829"/>
              </a:lnSpc>
              <a:buFont typeface="Arial MT"/>
              <a:buChar char="•"/>
              <a:tabLst>
                <a:tab pos="866140" algn="l"/>
              </a:tabLst>
            </a:pPr>
            <a:r>
              <a:rPr spc="575" dirty="0">
                <a:solidFill>
                  <a:srgbClr val="000000"/>
                </a:solidFill>
              </a:rPr>
              <a:t>M</a:t>
            </a:r>
            <a:r>
              <a:rPr spc="240" dirty="0">
                <a:solidFill>
                  <a:srgbClr val="000000"/>
                </a:solidFill>
              </a:rPr>
              <a:t>O</a:t>
            </a:r>
            <a:r>
              <a:rPr spc="409" dirty="0">
                <a:solidFill>
                  <a:srgbClr val="000000"/>
                </a:solidFill>
              </a:rPr>
              <a:t>S</a:t>
            </a:r>
            <a:r>
              <a:rPr spc="190" dirty="0">
                <a:solidFill>
                  <a:srgbClr val="000000"/>
                </a:solidFill>
              </a:rPr>
              <a:t>F</a:t>
            </a:r>
            <a:r>
              <a:rPr spc="229" dirty="0">
                <a:solidFill>
                  <a:srgbClr val="000000"/>
                </a:solidFill>
              </a:rPr>
              <a:t>E</a:t>
            </a:r>
            <a:r>
              <a:rPr spc="110" dirty="0">
                <a:solidFill>
                  <a:srgbClr val="000000"/>
                </a:solidFill>
              </a:rPr>
              <a:t>T</a:t>
            </a:r>
            <a:r>
              <a:rPr spc="-23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I</a:t>
            </a:r>
            <a:r>
              <a:rPr spc="245" dirty="0">
                <a:solidFill>
                  <a:srgbClr val="000000"/>
                </a:solidFill>
              </a:rPr>
              <a:t>R</a:t>
            </a:r>
            <a:r>
              <a:rPr spc="180" dirty="0">
                <a:solidFill>
                  <a:srgbClr val="000000"/>
                </a:solidFill>
              </a:rPr>
              <a:t>F</a:t>
            </a:r>
            <a:r>
              <a:rPr spc="40" dirty="0">
                <a:solidFill>
                  <a:srgbClr val="000000"/>
                </a:solidFill>
              </a:rPr>
              <a:t>5</a:t>
            </a:r>
            <a:r>
              <a:rPr spc="45" dirty="0">
                <a:solidFill>
                  <a:srgbClr val="000000"/>
                </a:solidFill>
              </a:rPr>
              <a:t>4</a:t>
            </a:r>
            <a:r>
              <a:rPr spc="265" dirty="0">
                <a:solidFill>
                  <a:srgbClr val="000000"/>
                </a:solidFill>
              </a:rPr>
              <a:t>0</a:t>
            </a:r>
            <a:r>
              <a:rPr spc="450" dirty="0">
                <a:solidFill>
                  <a:srgbClr val="000000"/>
                </a:solidFill>
              </a:rPr>
              <a:t>N</a:t>
            </a:r>
            <a:r>
              <a:rPr spc="-160" dirty="0">
                <a:solidFill>
                  <a:srgbClr val="000000"/>
                </a:solidFill>
              </a:rPr>
              <a:t> </a:t>
            </a:r>
            <a:r>
              <a:rPr spc="225" dirty="0">
                <a:solidFill>
                  <a:srgbClr val="000000"/>
                </a:solidFill>
              </a:rPr>
              <a:t>o</a:t>
            </a:r>
            <a:r>
              <a:rPr spc="-110" dirty="0">
                <a:solidFill>
                  <a:srgbClr val="000000"/>
                </a:solidFill>
              </a:rPr>
              <a:t>r</a:t>
            </a:r>
            <a:r>
              <a:rPr spc="-225" dirty="0">
                <a:solidFill>
                  <a:srgbClr val="000000"/>
                </a:solidFill>
              </a:rPr>
              <a:t> </a:t>
            </a:r>
            <a:r>
              <a:rPr spc="35" dirty="0">
                <a:solidFill>
                  <a:srgbClr val="000000"/>
                </a:solidFill>
              </a:rPr>
              <a:t>a</a:t>
            </a:r>
            <a:r>
              <a:rPr spc="150" dirty="0">
                <a:solidFill>
                  <a:srgbClr val="000000"/>
                </a:solidFill>
              </a:rPr>
              <a:t>ny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465" dirty="0">
                <a:solidFill>
                  <a:srgbClr val="000000"/>
                </a:solidFill>
              </a:rPr>
              <a:t>N</a:t>
            </a:r>
            <a:r>
              <a:rPr spc="170" dirty="0">
                <a:solidFill>
                  <a:srgbClr val="000000"/>
                </a:solidFill>
              </a:rPr>
              <a:t>-</a:t>
            </a:r>
            <a:r>
              <a:rPr spc="210" dirty="0">
                <a:solidFill>
                  <a:srgbClr val="000000"/>
                </a:solidFill>
              </a:rPr>
              <a:t>c</a:t>
            </a:r>
            <a:r>
              <a:rPr spc="105" dirty="0">
                <a:solidFill>
                  <a:srgbClr val="000000"/>
                </a:solidFill>
              </a:rPr>
              <a:t>h</a:t>
            </a:r>
            <a:r>
              <a:rPr spc="60" dirty="0">
                <a:solidFill>
                  <a:srgbClr val="000000"/>
                </a:solidFill>
              </a:rPr>
              <a:t>a</a:t>
            </a:r>
            <a:r>
              <a:rPr spc="130" dirty="0">
                <a:solidFill>
                  <a:srgbClr val="000000"/>
                </a:solidFill>
              </a:rPr>
              <a:t>n</a:t>
            </a:r>
            <a:r>
              <a:rPr spc="120" dirty="0">
                <a:solidFill>
                  <a:srgbClr val="000000"/>
                </a:solidFill>
              </a:rPr>
              <a:t>n</a:t>
            </a:r>
            <a:r>
              <a:rPr spc="130" dirty="0">
                <a:solidFill>
                  <a:srgbClr val="000000"/>
                </a:solidFill>
              </a:rPr>
              <a:t>e</a:t>
            </a:r>
            <a:r>
              <a:rPr spc="-70" dirty="0">
                <a:solidFill>
                  <a:srgbClr val="000000"/>
                </a:solidFill>
              </a:rPr>
              <a:t>l</a:t>
            </a:r>
            <a:r>
              <a:rPr spc="-270" dirty="0">
                <a:solidFill>
                  <a:srgbClr val="000000"/>
                </a:solidFill>
              </a:rPr>
              <a:t> </a:t>
            </a:r>
            <a:r>
              <a:rPr spc="575" dirty="0">
                <a:solidFill>
                  <a:srgbClr val="000000"/>
                </a:solidFill>
              </a:rPr>
              <a:t>M</a:t>
            </a:r>
            <a:r>
              <a:rPr spc="240" dirty="0">
                <a:solidFill>
                  <a:srgbClr val="000000"/>
                </a:solidFill>
              </a:rPr>
              <a:t>O</a:t>
            </a:r>
            <a:r>
              <a:rPr spc="305" dirty="0">
                <a:solidFill>
                  <a:srgbClr val="000000"/>
                </a:solidFill>
              </a:rPr>
              <a:t>S</a:t>
            </a:r>
            <a:r>
              <a:rPr spc="300" dirty="0">
                <a:solidFill>
                  <a:srgbClr val="000000"/>
                </a:solidFill>
              </a:rPr>
              <a:t>F</a:t>
            </a:r>
            <a:r>
              <a:rPr spc="229" dirty="0">
                <a:solidFill>
                  <a:srgbClr val="000000"/>
                </a:solidFill>
              </a:rPr>
              <a:t>E</a:t>
            </a:r>
            <a:r>
              <a:rPr spc="110" dirty="0">
                <a:solidFill>
                  <a:srgbClr val="000000"/>
                </a:solidFill>
              </a:rPr>
              <a:t>T</a:t>
            </a:r>
            <a:r>
              <a:rPr spc="-160" dirty="0">
                <a:solidFill>
                  <a:srgbClr val="000000"/>
                </a:solidFill>
              </a:rPr>
              <a:t> </a:t>
            </a:r>
            <a:r>
              <a:rPr spc="45" dirty="0">
                <a:solidFill>
                  <a:srgbClr val="000000"/>
                </a:solidFill>
              </a:rPr>
              <a:t>x</a:t>
            </a:r>
            <a:r>
              <a:rPr dirty="0">
                <a:solidFill>
                  <a:srgbClr val="000000"/>
                </a:solidFill>
              </a:rPr>
              <a:t>2</a:t>
            </a:r>
          </a:p>
          <a:p>
            <a:pPr marL="865505" indent="-248285">
              <a:lnSpc>
                <a:spcPts val="3829"/>
              </a:lnSpc>
              <a:buFont typeface="Arial MT"/>
              <a:buChar char="•"/>
              <a:tabLst>
                <a:tab pos="866140" algn="l"/>
              </a:tabLst>
            </a:pPr>
            <a:r>
              <a:rPr spc="65" dirty="0">
                <a:solidFill>
                  <a:srgbClr val="000000"/>
                </a:solidFill>
              </a:rPr>
              <a:t>Transformer</a:t>
            </a:r>
            <a:r>
              <a:rPr spc="-300" dirty="0">
                <a:solidFill>
                  <a:srgbClr val="000000"/>
                </a:solidFill>
              </a:rPr>
              <a:t> </a:t>
            </a:r>
            <a:r>
              <a:rPr spc="229" dirty="0">
                <a:solidFill>
                  <a:srgbClr val="000000"/>
                </a:solidFill>
              </a:rPr>
              <a:t>9V-0-9V</a:t>
            </a:r>
            <a:r>
              <a:rPr spc="-160" dirty="0">
                <a:solidFill>
                  <a:srgbClr val="000000"/>
                </a:solidFill>
              </a:rPr>
              <a:t> </a:t>
            </a:r>
            <a:r>
              <a:rPr spc="270" dirty="0">
                <a:solidFill>
                  <a:srgbClr val="000000"/>
                </a:solidFill>
              </a:rPr>
              <a:t>/</a:t>
            </a:r>
            <a:r>
              <a:rPr spc="-140" dirty="0">
                <a:solidFill>
                  <a:srgbClr val="000000"/>
                </a:solidFill>
              </a:rPr>
              <a:t> </a:t>
            </a:r>
            <a:r>
              <a:rPr spc="80" dirty="0">
                <a:solidFill>
                  <a:srgbClr val="000000"/>
                </a:solidFill>
              </a:rPr>
              <a:t>10A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15" dirty="0">
                <a:solidFill>
                  <a:srgbClr val="000000"/>
                </a:solidFill>
              </a:rPr>
              <a:t>(At-least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10" dirty="0">
                <a:solidFill>
                  <a:srgbClr val="000000"/>
                </a:solidFill>
              </a:rPr>
              <a:t>5A)</a:t>
            </a:r>
          </a:p>
          <a:p>
            <a:pPr marL="865505" indent="-248285">
              <a:lnSpc>
                <a:spcPts val="3829"/>
              </a:lnSpc>
              <a:buFont typeface="Arial MT"/>
              <a:buChar char="•"/>
              <a:tabLst>
                <a:tab pos="866140" algn="l"/>
              </a:tabLst>
            </a:pPr>
            <a:r>
              <a:rPr spc="190" dirty="0">
                <a:solidFill>
                  <a:srgbClr val="000000"/>
                </a:solidFill>
              </a:rPr>
              <a:t>Fu</a:t>
            </a:r>
            <a:r>
              <a:rPr spc="270" dirty="0">
                <a:solidFill>
                  <a:srgbClr val="000000"/>
                </a:solidFill>
              </a:rPr>
              <a:t>s</a:t>
            </a:r>
            <a:r>
              <a:rPr spc="145" dirty="0">
                <a:solidFill>
                  <a:srgbClr val="000000"/>
                </a:solidFill>
              </a:rPr>
              <a:t>e</a:t>
            </a:r>
            <a:r>
              <a:rPr spc="-235" dirty="0">
                <a:solidFill>
                  <a:srgbClr val="000000"/>
                </a:solidFill>
              </a:rPr>
              <a:t> </a:t>
            </a:r>
            <a:r>
              <a:rPr spc="40" dirty="0">
                <a:solidFill>
                  <a:srgbClr val="000000"/>
                </a:solidFill>
              </a:rPr>
              <a:t>5</a:t>
            </a:r>
            <a:r>
              <a:rPr spc="290" dirty="0">
                <a:solidFill>
                  <a:srgbClr val="000000"/>
                </a:solidFill>
              </a:rPr>
              <a:t>A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-285" dirty="0">
                <a:solidFill>
                  <a:srgbClr val="000000"/>
                </a:solidFill>
              </a:rPr>
              <a:t>(</a:t>
            </a:r>
            <a:r>
              <a:rPr spc="190" dirty="0">
                <a:solidFill>
                  <a:srgbClr val="000000"/>
                </a:solidFill>
              </a:rPr>
              <a:t>F</a:t>
            </a:r>
            <a:r>
              <a:rPr spc="225" dirty="0">
                <a:solidFill>
                  <a:srgbClr val="000000"/>
                </a:solidFill>
              </a:rPr>
              <a:t>o</a:t>
            </a:r>
            <a:r>
              <a:rPr spc="-114" dirty="0">
                <a:solidFill>
                  <a:srgbClr val="000000"/>
                </a:solidFill>
              </a:rPr>
              <a:t>r</a:t>
            </a:r>
            <a:r>
              <a:rPr spc="-225" dirty="0">
                <a:solidFill>
                  <a:srgbClr val="000000"/>
                </a:solidFill>
              </a:rPr>
              <a:t> </a:t>
            </a:r>
            <a:r>
              <a:rPr spc="270" dirty="0">
                <a:solidFill>
                  <a:srgbClr val="000000"/>
                </a:solidFill>
              </a:rPr>
              <a:t>s</a:t>
            </a:r>
            <a:r>
              <a:rPr spc="165" dirty="0">
                <a:solidFill>
                  <a:srgbClr val="000000"/>
                </a:solidFill>
              </a:rPr>
              <a:t>h</a:t>
            </a:r>
            <a:r>
              <a:rPr spc="180" dirty="0">
                <a:solidFill>
                  <a:srgbClr val="000000"/>
                </a:solidFill>
              </a:rPr>
              <a:t>o</a:t>
            </a:r>
            <a:r>
              <a:rPr spc="-150" dirty="0">
                <a:solidFill>
                  <a:srgbClr val="000000"/>
                </a:solidFill>
              </a:rPr>
              <a:t>rt</a:t>
            </a:r>
            <a:r>
              <a:rPr spc="-254" dirty="0">
                <a:solidFill>
                  <a:srgbClr val="000000"/>
                </a:solidFill>
              </a:rPr>
              <a:t> </a:t>
            </a:r>
            <a:r>
              <a:rPr spc="210" dirty="0">
                <a:solidFill>
                  <a:srgbClr val="000000"/>
                </a:solidFill>
              </a:rPr>
              <a:t>c</a:t>
            </a:r>
            <a:r>
              <a:rPr spc="-240" dirty="0">
                <a:solidFill>
                  <a:srgbClr val="000000"/>
                </a:solidFill>
              </a:rPr>
              <a:t>i</a:t>
            </a:r>
            <a:r>
              <a:rPr spc="30" dirty="0">
                <a:solidFill>
                  <a:srgbClr val="000000"/>
                </a:solidFill>
              </a:rPr>
              <a:t>r</a:t>
            </a:r>
            <a:r>
              <a:rPr spc="55" dirty="0">
                <a:solidFill>
                  <a:srgbClr val="000000"/>
                </a:solidFill>
              </a:rPr>
              <a:t>c</a:t>
            </a:r>
            <a:r>
              <a:rPr spc="190" dirty="0">
                <a:solidFill>
                  <a:srgbClr val="000000"/>
                </a:solidFill>
              </a:rPr>
              <a:t>u</a:t>
            </a:r>
            <a:r>
              <a:rPr spc="-240" dirty="0">
                <a:solidFill>
                  <a:srgbClr val="000000"/>
                </a:solidFill>
              </a:rPr>
              <a:t>i</a:t>
            </a:r>
            <a:r>
              <a:rPr spc="-190" dirty="0">
                <a:solidFill>
                  <a:srgbClr val="000000"/>
                </a:solidFill>
              </a:rPr>
              <a:t>t</a:t>
            </a:r>
            <a:r>
              <a:rPr spc="-250" dirty="0">
                <a:solidFill>
                  <a:srgbClr val="000000"/>
                </a:solidFill>
              </a:rPr>
              <a:t> </a:t>
            </a:r>
            <a:r>
              <a:rPr spc="229" dirty="0">
                <a:solidFill>
                  <a:srgbClr val="000000"/>
                </a:solidFill>
              </a:rPr>
              <a:t>p</a:t>
            </a:r>
            <a:r>
              <a:rPr spc="35" dirty="0">
                <a:solidFill>
                  <a:srgbClr val="000000"/>
                </a:solidFill>
              </a:rPr>
              <a:t>r</a:t>
            </a:r>
            <a:r>
              <a:rPr spc="65" dirty="0">
                <a:solidFill>
                  <a:srgbClr val="000000"/>
                </a:solidFill>
              </a:rPr>
              <a:t>o</a:t>
            </a:r>
            <a:r>
              <a:rPr spc="-225" dirty="0">
                <a:solidFill>
                  <a:srgbClr val="000000"/>
                </a:solidFill>
              </a:rPr>
              <a:t>t</a:t>
            </a:r>
            <a:r>
              <a:rPr spc="125" dirty="0">
                <a:solidFill>
                  <a:srgbClr val="000000"/>
                </a:solidFill>
              </a:rPr>
              <a:t>e</a:t>
            </a:r>
            <a:r>
              <a:rPr spc="210" dirty="0">
                <a:solidFill>
                  <a:srgbClr val="000000"/>
                </a:solidFill>
              </a:rPr>
              <a:t>c</a:t>
            </a:r>
            <a:r>
              <a:rPr spc="-225" dirty="0">
                <a:solidFill>
                  <a:srgbClr val="000000"/>
                </a:solidFill>
              </a:rPr>
              <a:t>t</a:t>
            </a:r>
            <a:r>
              <a:rPr spc="-240" dirty="0">
                <a:solidFill>
                  <a:srgbClr val="000000"/>
                </a:solidFill>
              </a:rPr>
              <a:t>i</a:t>
            </a:r>
            <a:r>
              <a:rPr spc="225" dirty="0">
                <a:solidFill>
                  <a:srgbClr val="000000"/>
                </a:solidFill>
              </a:rPr>
              <a:t>o</a:t>
            </a:r>
            <a:r>
              <a:rPr spc="130" dirty="0">
                <a:solidFill>
                  <a:srgbClr val="000000"/>
                </a:solidFill>
              </a:rPr>
              <a:t>n</a:t>
            </a:r>
            <a:r>
              <a:rPr spc="-300" dirty="0">
                <a:solidFill>
                  <a:srgbClr val="000000"/>
                </a:solidFill>
              </a:rPr>
              <a:t> </a:t>
            </a:r>
            <a:r>
              <a:rPr spc="225" dirty="0">
                <a:solidFill>
                  <a:srgbClr val="000000"/>
                </a:solidFill>
              </a:rPr>
              <a:t>o</a:t>
            </a:r>
            <a:r>
              <a:rPr spc="-120" dirty="0">
                <a:solidFill>
                  <a:srgbClr val="000000"/>
                </a:solidFill>
              </a:rPr>
              <a:t>f</a:t>
            </a:r>
            <a:r>
              <a:rPr spc="-235" dirty="0">
                <a:solidFill>
                  <a:srgbClr val="000000"/>
                </a:solidFill>
              </a:rPr>
              <a:t> </a:t>
            </a:r>
            <a:r>
              <a:rPr spc="229" dirty="0">
                <a:solidFill>
                  <a:srgbClr val="000000"/>
                </a:solidFill>
              </a:rPr>
              <a:t>b</a:t>
            </a:r>
            <a:r>
              <a:rPr spc="35" dirty="0">
                <a:solidFill>
                  <a:srgbClr val="000000"/>
                </a:solidFill>
              </a:rPr>
              <a:t>a</a:t>
            </a:r>
            <a:r>
              <a:rPr spc="-225" dirty="0">
                <a:solidFill>
                  <a:srgbClr val="000000"/>
                </a:solidFill>
              </a:rPr>
              <a:t>tt</a:t>
            </a:r>
            <a:r>
              <a:rPr spc="125" dirty="0">
                <a:solidFill>
                  <a:srgbClr val="000000"/>
                </a:solidFill>
              </a:rPr>
              <a:t>e</a:t>
            </a:r>
            <a:r>
              <a:rPr spc="25" dirty="0">
                <a:solidFill>
                  <a:srgbClr val="000000"/>
                </a:solidFill>
              </a:rPr>
              <a:t>r</a:t>
            </a:r>
            <a:r>
              <a:rPr spc="-5" dirty="0">
                <a:solidFill>
                  <a:srgbClr val="000000"/>
                </a:solidFill>
              </a:rPr>
              <a:t>y</a:t>
            </a:r>
            <a:r>
              <a:rPr spc="-310" dirty="0">
                <a:solidFill>
                  <a:srgbClr val="000000"/>
                </a:solidFill>
              </a:rPr>
              <a:t>)</a:t>
            </a:r>
          </a:p>
          <a:p>
            <a:pPr marL="865505" indent="-248285">
              <a:lnSpc>
                <a:spcPts val="3835"/>
              </a:lnSpc>
              <a:buFont typeface="Arial MT"/>
              <a:buChar char="•"/>
              <a:tabLst>
                <a:tab pos="866140" algn="l"/>
              </a:tabLst>
            </a:pPr>
            <a:r>
              <a:rPr spc="-335" dirty="0">
                <a:solidFill>
                  <a:srgbClr val="000000"/>
                </a:solidFill>
              </a:rPr>
              <a:t>1</a:t>
            </a:r>
            <a:r>
              <a:rPr spc="-35" dirty="0">
                <a:solidFill>
                  <a:srgbClr val="000000"/>
                </a:solidFill>
              </a:rPr>
              <a:t>2</a:t>
            </a:r>
            <a:r>
              <a:rPr spc="310" dirty="0">
                <a:solidFill>
                  <a:srgbClr val="000000"/>
                </a:solidFill>
              </a:rPr>
              <a:t>V</a:t>
            </a:r>
            <a:r>
              <a:rPr spc="-160" dirty="0">
                <a:solidFill>
                  <a:srgbClr val="000000"/>
                </a:solidFill>
              </a:rPr>
              <a:t> </a:t>
            </a:r>
            <a:r>
              <a:rPr spc="160" dirty="0">
                <a:solidFill>
                  <a:srgbClr val="000000"/>
                </a:solidFill>
              </a:rPr>
              <a:t>7Ah</a:t>
            </a:r>
            <a:r>
              <a:rPr spc="-235" dirty="0">
                <a:solidFill>
                  <a:srgbClr val="000000"/>
                </a:solidFill>
              </a:rPr>
              <a:t> </a:t>
            </a:r>
            <a:r>
              <a:rPr spc="360" dirty="0">
                <a:solidFill>
                  <a:srgbClr val="000000"/>
                </a:solidFill>
              </a:rPr>
              <a:t>B</a:t>
            </a:r>
            <a:r>
              <a:rPr spc="35" dirty="0">
                <a:solidFill>
                  <a:srgbClr val="000000"/>
                </a:solidFill>
              </a:rPr>
              <a:t>a</a:t>
            </a:r>
            <a:r>
              <a:rPr spc="-225" dirty="0">
                <a:solidFill>
                  <a:srgbClr val="000000"/>
                </a:solidFill>
              </a:rPr>
              <a:t>tt</a:t>
            </a:r>
            <a:r>
              <a:rPr spc="125" dirty="0">
                <a:solidFill>
                  <a:srgbClr val="000000"/>
                </a:solidFill>
              </a:rPr>
              <a:t>e</a:t>
            </a:r>
            <a:r>
              <a:rPr spc="30" dirty="0">
                <a:solidFill>
                  <a:srgbClr val="000000"/>
                </a:solidFill>
              </a:rPr>
              <a:t>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28943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265" dirty="0">
                <a:latin typeface="Trebuchet MS"/>
                <a:cs typeface="Trebuchet MS"/>
              </a:rPr>
              <a:t>Advantages: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219" y="2813685"/>
            <a:ext cx="7386320" cy="28549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1454150" indent="-343535">
              <a:lnSpc>
                <a:spcPts val="3829"/>
              </a:lnSpc>
              <a:spcBef>
                <a:spcPts val="265"/>
              </a:spcBef>
            </a:pPr>
            <a:r>
              <a:rPr sz="2550" spc="-24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550" spc="-3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3200" spc="130" dirty="0">
                <a:solidFill>
                  <a:srgbClr val="1F1F1F"/>
                </a:solidFill>
                <a:latin typeface="Trebuchet MS"/>
                <a:cs typeface="Trebuchet MS"/>
              </a:rPr>
              <a:t>S</a:t>
            </a:r>
            <a:r>
              <a:rPr sz="3200" spc="35" dirty="0">
                <a:solidFill>
                  <a:srgbClr val="1F1F1F"/>
                </a:solidFill>
                <a:latin typeface="Trebuchet MS"/>
                <a:cs typeface="Trebuchet MS"/>
              </a:rPr>
              <a:t>i</a:t>
            </a:r>
            <a:r>
              <a:rPr sz="3200" spc="340" dirty="0">
                <a:solidFill>
                  <a:srgbClr val="1F1F1F"/>
                </a:solidFill>
                <a:latin typeface="Trebuchet MS"/>
                <a:cs typeface="Trebuchet MS"/>
              </a:rPr>
              <a:t>m</a:t>
            </a:r>
            <a:r>
              <a:rPr sz="3200" spc="240" dirty="0">
                <a:solidFill>
                  <a:srgbClr val="1F1F1F"/>
                </a:solidFill>
                <a:latin typeface="Trebuchet MS"/>
                <a:cs typeface="Trebuchet MS"/>
              </a:rPr>
              <a:t>p</a:t>
            </a:r>
            <a:r>
              <a:rPr sz="3200" spc="-55" dirty="0">
                <a:solidFill>
                  <a:srgbClr val="1F1F1F"/>
                </a:solidFill>
                <a:latin typeface="Trebuchet MS"/>
                <a:cs typeface="Trebuchet MS"/>
              </a:rPr>
              <a:t>l</a:t>
            </a:r>
            <a:r>
              <a:rPr sz="3200" spc="15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3200" spc="-3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240" dirty="0">
                <a:solidFill>
                  <a:srgbClr val="1F1F1F"/>
                </a:solidFill>
                <a:latin typeface="Trebuchet MS"/>
                <a:cs typeface="Trebuchet MS"/>
              </a:rPr>
              <a:t>d</a:t>
            </a:r>
            <a:r>
              <a:rPr sz="3200" spc="13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3200" spc="270" dirty="0">
                <a:solidFill>
                  <a:srgbClr val="1F1F1F"/>
                </a:solidFill>
                <a:latin typeface="Trebuchet MS"/>
                <a:cs typeface="Trebuchet MS"/>
              </a:rPr>
              <a:t>s</a:t>
            </a:r>
            <a:r>
              <a:rPr sz="3200" spc="-240" dirty="0">
                <a:solidFill>
                  <a:srgbClr val="1F1F1F"/>
                </a:solidFill>
                <a:latin typeface="Trebuchet MS"/>
                <a:cs typeface="Trebuchet MS"/>
              </a:rPr>
              <a:t>i</a:t>
            </a:r>
            <a:r>
              <a:rPr sz="3200" spc="409" dirty="0">
                <a:solidFill>
                  <a:srgbClr val="1F1F1F"/>
                </a:solidFill>
                <a:latin typeface="Trebuchet MS"/>
                <a:cs typeface="Trebuchet MS"/>
              </a:rPr>
              <a:t>g</a:t>
            </a:r>
            <a:r>
              <a:rPr sz="3200" spc="130" dirty="0">
                <a:solidFill>
                  <a:srgbClr val="1F1F1F"/>
                </a:solidFill>
                <a:latin typeface="Trebuchet MS"/>
                <a:cs typeface="Trebuchet MS"/>
              </a:rPr>
              <a:t>n</a:t>
            </a:r>
            <a:r>
              <a:rPr sz="3200" spc="-2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210" dirty="0">
                <a:solidFill>
                  <a:srgbClr val="1F1F1F"/>
                </a:solidFill>
                <a:latin typeface="Trebuchet MS"/>
                <a:cs typeface="Trebuchet MS"/>
              </a:rPr>
              <a:t>c</a:t>
            </a:r>
            <a:r>
              <a:rPr sz="3200" spc="40" dirty="0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sz="3200" spc="130" dirty="0">
                <a:solidFill>
                  <a:srgbClr val="1F1F1F"/>
                </a:solidFill>
                <a:latin typeface="Trebuchet MS"/>
                <a:cs typeface="Trebuchet MS"/>
              </a:rPr>
              <a:t>n</a:t>
            </a:r>
            <a:r>
              <a:rPr sz="3200" spc="-2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240" dirty="0">
                <a:solidFill>
                  <a:srgbClr val="1F1F1F"/>
                </a:solidFill>
                <a:latin typeface="Trebuchet MS"/>
                <a:cs typeface="Trebuchet MS"/>
              </a:rPr>
              <a:t>b</a:t>
            </a:r>
            <a:r>
              <a:rPr sz="3200" spc="15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3200" spc="-2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240" dirty="0">
                <a:solidFill>
                  <a:srgbClr val="1F1F1F"/>
                </a:solidFill>
                <a:latin typeface="Trebuchet MS"/>
                <a:cs typeface="Trebuchet MS"/>
              </a:rPr>
              <a:t>b</a:t>
            </a:r>
            <a:r>
              <a:rPr sz="3200" spc="195" dirty="0">
                <a:solidFill>
                  <a:srgbClr val="1F1F1F"/>
                </a:solidFill>
                <a:latin typeface="Trebuchet MS"/>
                <a:cs typeface="Trebuchet MS"/>
              </a:rPr>
              <a:t>u</a:t>
            </a:r>
            <a:r>
              <a:rPr sz="3200" spc="-240" dirty="0">
                <a:solidFill>
                  <a:srgbClr val="1F1F1F"/>
                </a:solidFill>
                <a:latin typeface="Trebuchet MS"/>
                <a:cs typeface="Trebuchet MS"/>
              </a:rPr>
              <a:t>i</a:t>
            </a:r>
            <a:r>
              <a:rPr sz="3200" spc="-55" dirty="0">
                <a:solidFill>
                  <a:srgbClr val="1F1F1F"/>
                </a:solidFill>
                <a:latin typeface="Trebuchet MS"/>
                <a:cs typeface="Trebuchet MS"/>
              </a:rPr>
              <a:t>l</a:t>
            </a:r>
            <a:r>
              <a:rPr sz="3200" spc="-190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3200" spc="-24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240" dirty="0">
                <a:solidFill>
                  <a:srgbClr val="1F1F1F"/>
                </a:solidFill>
                <a:latin typeface="Trebuchet MS"/>
                <a:cs typeface="Trebuchet MS"/>
              </a:rPr>
              <a:t>b</a:t>
            </a:r>
            <a:r>
              <a:rPr sz="3200" spc="125" dirty="0">
                <a:solidFill>
                  <a:srgbClr val="1F1F1F"/>
                </a:solidFill>
                <a:latin typeface="Trebuchet MS"/>
                <a:cs typeface="Trebuchet MS"/>
              </a:rPr>
              <a:t>y  </a:t>
            </a:r>
            <a:r>
              <a:rPr sz="3200" spc="50" dirty="0">
                <a:solidFill>
                  <a:srgbClr val="1F1F1F"/>
                </a:solidFill>
                <a:latin typeface="Trebuchet MS"/>
                <a:cs typeface="Trebuchet MS"/>
              </a:rPr>
              <a:t>beginners.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550" spc="-24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550" spc="-35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3200" spc="360" dirty="0">
                <a:solidFill>
                  <a:srgbClr val="1F1F1F"/>
                </a:solidFill>
                <a:latin typeface="Trebuchet MS"/>
                <a:cs typeface="Trebuchet MS"/>
              </a:rPr>
              <a:t>D</a:t>
            </a:r>
            <a:r>
              <a:rPr sz="3200" spc="13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3200" spc="210" dirty="0">
                <a:solidFill>
                  <a:srgbClr val="1F1F1F"/>
                </a:solidFill>
                <a:latin typeface="Trebuchet MS"/>
                <a:cs typeface="Trebuchet MS"/>
              </a:rPr>
              <a:t>c</a:t>
            </a:r>
            <a:r>
              <a:rPr sz="3200" spc="13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3200" spc="-30" dirty="0">
                <a:solidFill>
                  <a:srgbClr val="1F1F1F"/>
                </a:solidFill>
                <a:latin typeface="Trebuchet MS"/>
                <a:cs typeface="Trebuchet MS"/>
              </a:rPr>
              <a:t>nt</a:t>
            </a:r>
            <a:r>
              <a:rPr sz="3200" spc="-25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3200" spc="-135" dirty="0">
                <a:solidFill>
                  <a:srgbClr val="1F1F1F"/>
                </a:solidFill>
                <a:latin typeface="Trebuchet MS"/>
                <a:cs typeface="Trebuchet MS"/>
              </a:rPr>
              <a:t>ff</a:t>
            </a:r>
            <a:r>
              <a:rPr sz="3200" spc="-240" dirty="0">
                <a:solidFill>
                  <a:srgbClr val="1F1F1F"/>
                </a:solidFill>
                <a:latin typeface="Trebuchet MS"/>
                <a:cs typeface="Trebuchet MS"/>
              </a:rPr>
              <a:t>i</a:t>
            </a:r>
            <a:r>
              <a:rPr sz="3200" spc="210" dirty="0">
                <a:solidFill>
                  <a:srgbClr val="1F1F1F"/>
                </a:solidFill>
                <a:latin typeface="Trebuchet MS"/>
                <a:cs typeface="Trebuchet MS"/>
              </a:rPr>
              <a:t>c</a:t>
            </a:r>
            <a:r>
              <a:rPr sz="3200" spc="-240" dirty="0">
                <a:solidFill>
                  <a:srgbClr val="1F1F1F"/>
                </a:solidFill>
                <a:latin typeface="Trebuchet MS"/>
                <a:cs typeface="Trebuchet MS"/>
              </a:rPr>
              <a:t>i</a:t>
            </a:r>
            <a:r>
              <a:rPr sz="3200" spc="13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3200" spc="165" dirty="0">
                <a:solidFill>
                  <a:srgbClr val="1F1F1F"/>
                </a:solidFill>
                <a:latin typeface="Trebuchet MS"/>
                <a:cs typeface="Trebuchet MS"/>
              </a:rPr>
              <a:t>nc</a:t>
            </a:r>
            <a:r>
              <a:rPr sz="3200" spc="170" dirty="0">
                <a:solidFill>
                  <a:srgbClr val="1F1F1F"/>
                </a:solidFill>
                <a:latin typeface="Trebuchet MS"/>
                <a:cs typeface="Trebuchet MS"/>
              </a:rPr>
              <a:t>y</a:t>
            </a:r>
            <a:r>
              <a:rPr sz="3200" spc="-2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40" dirty="0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sz="3200" spc="35" dirty="0">
                <a:solidFill>
                  <a:srgbClr val="1F1F1F"/>
                </a:solidFill>
                <a:latin typeface="Trebuchet MS"/>
                <a:cs typeface="Trebuchet MS"/>
              </a:rPr>
              <a:t>r</a:t>
            </a:r>
            <a:r>
              <a:rPr sz="3200" spc="70" dirty="0">
                <a:solidFill>
                  <a:srgbClr val="1F1F1F"/>
                </a:solidFill>
                <a:latin typeface="Trebuchet MS"/>
                <a:cs typeface="Trebuchet MS"/>
              </a:rPr>
              <a:t>o</a:t>
            </a:r>
            <a:r>
              <a:rPr sz="3200" spc="195" dirty="0">
                <a:solidFill>
                  <a:srgbClr val="1F1F1F"/>
                </a:solidFill>
                <a:latin typeface="Trebuchet MS"/>
                <a:cs typeface="Trebuchet MS"/>
              </a:rPr>
              <a:t>u</a:t>
            </a:r>
            <a:r>
              <a:rPr sz="3200" spc="180" dirty="0">
                <a:solidFill>
                  <a:srgbClr val="1F1F1F"/>
                </a:solidFill>
                <a:latin typeface="Trebuchet MS"/>
                <a:cs typeface="Trebuchet MS"/>
              </a:rPr>
              <a:t>nd</a:t>
            </a:r>
            <a:r>
              <a:rPr sz="3200" spc="-204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65" dirty="0">
                <a:solidFill>
                  <a:srgbClr val="1F1F1F"/>
                </a:solidFill>
                <a:latin typeface="Trebuchet MS"/>
                <a:cs typeface="Trebuchet MS"/>
              </a:rPr>
              <a:t>75</a:t>
            </a:r>
            <a:r>
              <a:rPr sz="3200" spc="-17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-220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3200" spc="200" dirty="0">
                <a:solidFill>
                  <a:srgbClr val="1F1F1F"/>
                </a:solidFill>
                <a:latin typeface="Trebuchet MS"/>
                <a:cs typeface="Trebuchet MS"/>
              </a:rPr>
              <a:t>o</a:t>
            </a:r>
            <a:r>
              <a:rPr sz="3200" spc="-19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195" dirty="0">
                <a:solidFill>
                  <a:srgbClr val="1F1F1F"/>
                </a:solidFill>
                <a:latin typeface="Trebuchet MS"/>
                <a:cs typeface="Trebuchet MS"/>
              </a:rPr>
              <a:t>8</a:t>
            </a:r>
            <a:r>
              <a:rPr sz="3200" spc="265" dirty="0">
                <a:solidFill>
                  <a:srgbClr val="1F1F1F"/>
                </a:solidFill>
                <a:latin typeface="Trebuchet MS"/>
                <a:cs typeface="Trebuchet MS"/>
              </a:rPr>
              <a:t>0</a:t>
            </a:r>
            <a:r>
              <a:rPr sz="3200" spc="400" dirty="0">
                <a:solidFill>
                  <a:srgbClr val="1F1F1F"/>
                </a:solidFill>
                <a:latin typeface="Trebuchet MS"/>
                <a:cs typeface="Trebuchet MS"/>
              </a:rPr>
              <a:t>%</a:t>
            </a:r>
            <a:r>
              <a:rPr sz="3200" spc="-565" dirty="0">
                <a:solidFill>
                  <a:srgbClr val="1F1F1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550" spc="-24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550" spc="-35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3200" spc="125" dirty="0">
                <a:solidFill>
                  <a:srgbClr val="1F1F1F"/>
                </a:solidFill>
                <a:latin typeface="Trebuchet MS"/>
                <a:cs typeface="Trebuchet MS"/>
              </a:rPr>
              <a:t>S</a:t>
            </a:r>
            <a:r>
              <a:rPr sz="3200" spc="65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3200" spc="40" dirty="0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sz="3200" spc="235" dirty="0">
                <a:solidFill>
                  <a:srgbClr val="1F1F1F"/>
                </a:solidFill>
                <a:latin typeface="Trebuchet MS"/>
                <a:cs typeface="Trebuchet MS"/>
              </a:rPr>
              <a:t>b</a:t>
            </a:r>
            <a:r>
              <a:rPr sz="3200" spc="-50" dirty="0">
                <a:solidFill>
                  <a:srgbClr val="1F1F1F"/>
                </a:solidFill>
                <a:latin typeface="Trebuchet MS"/>
                <a:cs typeface="Trebuchet MS"/>
              </a:rPr>
              <a:t>l</a:t>
            </a:r>
            <a:r>
              <a:rPr sz="3200" spc="145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3200" spc="-229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-135" dirty="0">
                <a:solidFill>
                  <a:srgbClr val="1F1F1F"/>
                </a:solidFill>
                <a:latin typeface="Trebuchet MS"/>
                <a:cs typeface="Trebuchet MS"/>
              </a:rPr>
              <a:t>f</a:t>
            </a:r>
            <a:r>
              <a:rPr sz="3200" spc="15" dirty="0">
                <a:solidFill>
                  <a:srgbClr val="1F1F1F"/>
                </a:solidFill>
                <a:latin typeface="Trebuchet MS"/>
                <a:cs typeface="Trebuchet MS"/>
              </a:rPr>
              <a:t>r</a:t>
            </a:r>
            <a:r>
              <a:rPr sz="3200" spc="-5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3200" spc="235" dirty="0">
                <a:solidFill>
                  <a:srgbClr val="1F1F1F"/>
                </a:solidFill>
                <a:latin typeface="Trebuchet MS"/>
                <a:cs typeface="Trebuchet MS"/>
              </a:rPr>
              <a:t>q</a:t>
            </a:r>
            <a:r>
              <a:rPr sz="3200" spc="195" dirty="0">
                <a:solidFill>
                  <a:srgbClr val="1F1F1F"/>
                </a:solidFill>
                <a:latin typeface="Trebuchet MS"/>
                <a:cs typeface="Trebuchet MS"/>
              </a:rPr>
              <a:t>u</a:t>
            </a:r>
            <a:r>
              <a:rPr sz="3200" spc="125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3200" spc="165" dirty="0">
                <a:solidFill>
                  <a:srgbClr val="1F1F1F"/>
                </a:solidFill>
                <a:latin typeface="Trebuchet MS"/>
                <a:cs typeface="Trebuchet MS"/>
              </a:rPr>
              <a:t>n</a:t>
            </a:r>
            <a:r>
              <a:rPr sz="3200" spc="170" dirty="0">
                <a:solidFill>
                  <a:srgbClr val="1F1F1F"/>
                </a:solidFill>
                <a:latin typeface="Trebuchet MS"/>
                <a:cs typeface="Trebuchet MS"/>
              </a:rPr>
              <a:t>cy</a:t>
            </a:r>
            <a:r>
              <a:rPr sz="3200" spc="-31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40" dirty="0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sz="3200" spc="35" dirty="0">
                <a:solidFill>
                  <a:srgbClr val="1F1F1F"/>
                </a:solidFill>
                <a:latin typeface="Trebuchet MS"/>
                <a:cs typeface="Trebuchet MS"/>
              </a:rPr>
              <a:t>r</a:t>
            </a:r>
            <a:r>
              <a:rPr sz="3200" spc="70" dirty="0">
                <a:solidFill>
                  <a:srgbClr val="1F1F1F"/>
                </a:solidFill>
                <a:latin typeface="Trebuchet MS"/>
                <a:cs typeface="Trebuchet MS"/>
              </a:rPr>
              <a:t>o</a:t>
            </a:r>
            <a:r>
              <a:rPr sz="3200" spc="195" dirty="0">
                <a:solidFill>
                  <a:srgbClr val="1F1F1F"/>
                </a:solidFill>
                <a:latin typeface="Trebuchet MS"/>
                <a:cs typeface="Trebuchet MS"/>
              </a:rPr>
              <a:t>u</a:t>
            </a:r>
            <a:r>
              <a:rPr sz="3200" spc="175" dirty="0">
                <a:solidFill>
                  <a:srgbClr val="1F1F1F"/>
                </a:solidFill>
                <a:latin typeface="Trebuchet MS"/>
                <a:cs typeface="Trebuchet MS"/>
              </a:rPr>
              <a:t>nd</a:t>
            </a:r>
            <a:r>
              <a:rPr sz="3200" spc="-28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45" dirty="0">
                <a:solidFill>
                  <a:srgbClr val="1F1F1F"/>
                </a:solidFill>
                <a:latin typeface="Trebuchet MS"/>
                <a:cs typeface="Trebuchet MS"/>
              </a:rPr>
              <a:t>5</a:t>
            </a:r>
            <a:r>
              <a:rPr sz="3200" spc="295" dirty="0">
                <a:solidFill>
                  <a:srgbClr val="1F1F1F"/>
                </a:solidFill>
                <a:latin typeface="Trebuchet MS"/>
                <a:cs typeface="Trebuchet MS"/>
              </a:rPr>
              <a:t>0</a:t>
            </a:r>
            <a:r>
              <a:rPr sz="3200" spc="-9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-220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3200" spc="200" dirty="0">
                <a:solidFill>
                  <a:srgbClr val="1F1F1F"/>
                </a:solidFill>
                <a:latin typeface="Trebuchet MS"/>
                <a:cs typeface="Trebuchet MS"/>
              </a:rPr>
              <a:t>o</a:t>
            </a:r>
            <a:r>
              <a:rPr sz="3200" spc="-1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280" dirty="0">
                <a:solidFill>
                  <a:srgbClr val="1F1F1F"/>
                </a:solidFill>
                <a:latin typeface="Trebuchet MS"/>
                <a:cs typeface="Trebuchet MS"/>
              </a:rPr>
              <a:t>60</a:t>
            </a:r>
            <a:r>
              <a:rPr sz="3200" spc="-16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305" dirty="0">
                <a:solidFill>
                  <a:srgbClr val="1F1F1F"/>
                </a:solidFill>
                <a:latin typeface="Trebuchet MS"/>
                <a:cs typeface="Trebuchet MS"/>
              </a:rPr>
              <a:t>H</a:t>
            </a:r>
            <a:r>
              <a:rPr sz="3200" spc="55" dirty="0">
                <a:solidFill>
                  <a:srgbClr val="1F1F1F"/>
                </a:solidFill>
                <a:latin typeface="Trebuchet MS"/>
                <a:cs typeface="Trebuchet MS"/>
              </a:rPr>
              <a:t>z</a:t>
            </a:r>
            <a:r>
              <a:rPr sz="3200" spc="-565" dirty="0">
                <a:solidFill>
                  <a:srgbClr val="1F1F1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550" spc="-24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550" spc="-3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3200" spc="484" dirty="0">
                <a:solidFill>
                  <a:srgbClr val="1F1F1F"/>
                </a:solidFill>
                <a:latin typeface="Trebuchet MS"/>
                <a:cs typeface="Trebuchet MS"/>
              </a:rPr>
              <a:t>W</a:t>
            </a:r>
            <a:r>
              <a:rPr sz="3200" spc="29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3200" spc="-55" dirty="0">
                <a:solidFill>
                  <a:srgbClr val="1F1F1F"/>
                </a:solidFill>
                <a:latin typeface="Trebuchet MS"/>
                <a:cs typeface="Trebuchet MS"/>
              </a:rPr>
              <a:t>l</a:t>
            </a:r>
            <a:r>
              <a:rPr sz="3200" spc="-70" dirty="0">
                <a:solidFill>
                  <a:srgbClr val="1F1F1F"/>
                </a:solidFill>
                <a:latin typeface="Trebuchet MS"/>
                <a:cs typeface="Trebuchet MS"/>
              </a:rPr>
              <a:t>l</a:t>
            </a:r>
            <a:r>
              <a:rPr sz="3200" spc="-19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-220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3200" spc="13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3200" spc="270" dirty="0">
                <a:solidFill>
                  <a:srgbClr val="1F1F1F"/>
                </a:solidFill>
                <a:latin typeface="Trebuchet MS"/>
                <a:cs typeface="Trebuchet MS"/>
              </a:rPr>
              <a:t>s</a:t>
            </a:r>
            <a:r>
              <a:rPr sz="3200" spc="-220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3200" spc="13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3200" spc="225" dirty="0">
                <a:solidFill>
                  <a:srgbClr val="1F1F1F"/>
                </a:solidFill>
                <a:latin typeface="Trebuchet MS"/>
                <a:cs typeface="Trebuchet MS"/>
              </a:rPr>
              <a:t>d</a:t>
            </a:r>
            <a:r>
              <a:rPr sz="3200" spc="-2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200" spc="210" dirty="0">
                <a:solidFill>
                  <a:srgbClr val="1F1F1F"/>
                </a:solidFill>
                <a:latin typeface="Trebuchet MS"/>
                <a:cs typeface="Trebuchet MS"/>
              </a:rPr>
              <a:t>c</a:t>
            </a:r>
            <a:r>
              <a:rPr sz="3200" spc="-240" dirty="0">
                <a:solidFill>
                  <a:srgbClr val="1F1F1F"/>
                </a:solidFill>
                <a:latin typeface="Trebuchet MS"/>
                <a:cs typeface="Trebuchet MS"/>
              </a:rPr>
              <a:t>i</a:t>
            </a:r>
            <a:r>
              <a:rPr sz="3200" spc="30" dirty="0">
                <a:solidFill>
                  <a:srgbClr val="1F1F1F"/>
                </a:solidFill>
                <a:latin typeface="Trebuchet MS"/>
                <a:cs typeface="Trebuchet MS"/>
              </a:rPr>
              <a:t>r</a:t>
            </a:r>
            <a:r>
              <a:rPr sz="3200" spc="55" dirty="0">
                <a:solidFill>
                  <a:srgbClr val="1F1F1F"/>
                </a:solidFill>
                <a:latin typeface="Trebuchet MS"/>
                <a:cs typeface="Trebuchet MS"/>
              </a:rPr>
              <a:t>c</a:t>
            </a:r>
            <a:r>
              <a:rPr sz="3200" spc="195" dirty="0">
                <a:solidFill>
                  <a:srgbClr val="1F1F1F"/>
                </a:solidFill>
                <a:latin typeface="Trebuchet MS"/>
                <a:cs typeface="Trebuchet MS"/>
              </a:rPr>
              <a:t>u</a:t>
            </a:r>
            <a:r>
              <a:rPr sz="3200" spc="-240" dirty="0">
                <a:solidFill>
                  <a:srgbClr val="1F1F1F"/>
                </a:solidFill>
                <a:latin typeface="Trebuchet MS"/>
                <a:cs typeface="Trebuchet MS"/>
              </a:rPr>
              <a:t>i</a:t>
            </a:r>
            <a:r>
              <a:rPr sz="3200" spc="-220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3200" spc="-565" dirty="0">
                <a:solidFill>
                  <a:srgbClr val="1F1F1F"/>
                </a:solidFill>
                <a:latin typeface="Trebuchet MS"/>
                <a:cs typeface="Trebuchet MS"/>
              </a:rPr>
              <a:t>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34836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220" dirty="0">
                <a:latin typeface="Trebuchet MS"/>
                <a:cs typeface="Trebuchet MS"/>
              </a:rPr>
              <a:t>Disadvantages: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2267" rIns="0" bIns="0" rtlCol="0">
            <a:spAutoFit/>
          </a:bodyPr>
          <a:lstStyle/>
          <a:p>
            <a:pPr marL="1310005" marR="1296670" indent="-343535">
              <a:lnSpc>
                <a:spcPct val="100000"/>
              </a:lnSpc>
              <a:spcBef>
                <a:spcPts val="125"/>
              </a:spcBef>
            </a:pPr>
            <a:r>
              <a:rPr sz="2550" spc="-24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550" spc="-35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pc="240" dirty="0"/>
              <a:t>O</a:t>
            </a:r>
            <a:r>
              <a:rPr spc="190" dirty="0"/>
              <a:t>u</a:t>
            </a:r>
            <a:r>
              <a:rPr spc="-225" dirty="0"/>
              <a:t>t</a:t>
            </a:r>
            <a:r>
              <a:rPr spc="229" dirty="0"/>
              <a:t>p</a:t>
            </a:r>
            <a:r>
              <a:rPr spc="190" dirty="0"/>
              <a:t>u</a:t>
            </a:r>
            <a:r>
              <a:rPr spc="-190" dirty="0"/>
              <a:t>t</a:t>
            </a:r>
            <a:r>
              <a:rPr spc="-325" dirty="0"/>
              <a:t> </a:t>
            </a:r>
            <a:r>
              <a:rPr spc="170" dirty="0"/>
              <a:t>v</a:t>
            </a:r>
            <a:r>
              <a:rPr spc="215" dirty="0"/>
              <a:t>o</a:t>
            </a:r>
            <a:r>
              <a:rPr spc="-55" dirty="0"/>
              <a:t>l</a:t>
            </a:r>
            <a:r>
              <a:rPr spc="-225" dirty="0"/>
              <a:t>t</a:t>
            </a:r>
            <a:r>
              <a:rPr spc="35" dirty="0"/>
              <a:t>a</a:t>
            </a:r>
            <a:r>
              <a:rPr spc="409" dirty="0"/>
              <a:t>g</a:t>
            </a:r>
            <a:r>
              <a:rPr spc="145" dirty="0"/>
              <a:t>e</a:t>
            </a:r>
            <a:r>
              <a:rPr spc="-235" dirty="0"/>
              <a:t> </a:t>
            </a:r>
            <a:r>
              <a:rPr spc="110" dirty="0"/>
              <a:t>v</a:t>
            </a:r>
            <a:r>
              <a:rPr spc="85" dirty="0"/>
              <a:t>a</a:t>
            </a:r>
            <a:r>
              <a:rPr spc="-185" dirty="0"/>
              <a:t>r</a:t>
            </a:r>
            <a:r>
              <a:rPr spc="-180" dirty="0"/>
              <a:t>i</a:t>
            </a:r>
            <a:r>
              <a:rPr spc="125" dirty="0"/>
              <a:t>e</a:t>
            </a:r>
            <a:r>
              <a:rPr spc="260" dirty="0"/>
              <a:t>s</a:t>
            </a:r>
            <a:r>
              <a:rPr spc="-130" dirty="0"/>
              <a:t> </a:t>
            </a:r>
            <a:r>
              <a:rPr spc="40" dirty="0"/>
              <a:t>a</a:t>
            </a:r>
            <a:r>
              <a:rPr spc="260" dirty="0"/>
              <a:t>s</a:t>
            </a:r>
            <a:r>
              <a:rPr spc="-130" dirty="0"/>
              <a:t> </a:t>
            </a:r>
            <a:r>
              <a:rPr spc="-220" dirty="0"/>
              <a:t>t</a:t>
            </a:r>
            <a:r>
              <a:rPr spc="140" dirty="0"/>
              <a:t>he</a:t>
            </a:r>
            <a:r>
              <a:rPr spc="-170" dirty="0"/>
              <a:t> </a:t>
            </a:r>
            <a:r>
              <a:rPr spc="-55" dirty="0"/>
              <a:t>l</a:t>
            </a:r>
            <a:r>
              <a:rPr spc="225" dirty="0"/>
              <a:t>o</a:t>
            </a:r>
            <a:r>
              <a:rPr spc="35" dirty="0"/>
              <a:t>a</a:t>
            </a:r>
            <a:r>
              <a:rPr spc="155" dirty="0"/>
              <a:t>d  </a:t>
            </a:r>
            <a:r>
              <a:rPr spc="25" dirty="0"/>
              <a:t>increases.</a:t>
            </a:r>
            <a:endParaRPr sz="2550">
              <a:latin typeface="Lucida Sans Unicode"/>
              <a:cs typeface="Lucida Sans Unicode"/>
            </a:endParaRPr>
          </a:p>
          <a:p>
            <a:pPr marL="1310005" marR="5080" indent="-343535">
              <a:lnSpc>
                <a:spcPct val="100000"/>
              </a:lnSpc>
              <a:spcBef>
                <a:spcPts val="1030"/>
              </a:spcBef>
            </a:pPr>
            <a:r>
              <a:rPr sz="2550" spc="-245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2550" spc="-3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pc="409" dirty="0"/>
              <a:t>S</a:t>
            </a:r>
            <a:r>
              <a:rPr spc="235" dirty="0"/>
              <a:t>q</a:t>
            </a:r>
            <a:r>
              <a:rPr spc="195" dirty="0"/>
              <a:t>u</a:t>
            </a:r>
            <a:r>
              <a:rPr spc="35" dirty="0"/>
              <a:t>a</a:t>
            </a:r>
            <a:r>
              <a:rPr spc="20" dirty="0"/>
              <a:t>re</a:t>
            </a:r>
            <a:r>
              <a:rPr spc="-245" dirty="0"/>
              <a:t> </a:t>
            </a:r>
            <a:r>
              <a:rPr spc="185" dirty="0"/>
              <a:t>w</a:t>
            </a:r>
            <a:r>
              <a:rPr spc="90" dirty="0"/>
              <a:t>a</a:t>
            </a:r>
            <a:r>
              <a:rPr spc="150" dirty="0"/>
              <a:t>ve</a:t>
            </a:r>
            <a:r>
              <a:rPr spc="-235" dirty="0"/>
              <a:t> </a:t>
            </a:r>
            <a:r>
              <a:rPr spc="-240" dirty="0"/>
              <a:t>i</a:t>
            </a:r>
            <a:r>
              <a:rPr spc="260" dirty="0"/>
              <a:t>s</a:t>
            </a:r>
            <a:r>
              <a:rPr spc="-130" dirty="0"/>
              <a:t> </a:t>
            </a:r>
            <a:r>
              <a:rPr spc="170" dirty="0"/>
              <a:t>n</a:t>
            </a:r>
            <a:r>
              <a:rPr spc="180" dirty="0"/>
              <a:t>o</a:t>
            </a:r>
            <a:r>
              <a:rPr spc="-190" dirty="0"/>
              <a:t>t</a:t>
            </a:r>
            <a:r>
              <a:rPr spc="-250" dirty="0"/>
              <a:t> </a:t>
            </a:r>
            <a:r>
              <a:rPr spc="270" dirty="0"/>
              <a:t>s</a:t>
            </a:r>
            <a:r>
              <a:rPr spc="195" dirty="0"/>
              <a:t>u</a:t>
            </a:r>
            <a:r>
              <a:rPr spc="-240" dirty="0"/>
              <a:t>i</a:t>
            </a:r>
            <a:r>
              <a:rPr spc="-225" dirty="0"/>
              <a:t>t</a:t>
            </a:r>
            <a:r>
              <a:rPr spc="35" dirty="0"/>
              <a:t>a</a:t>
            </a:r>
            <a:r>
              <a:rPr spc="235" dirty="0"/>
              <a:t>b</a:t>
            </a:r>
            <a:r>
              <a:rPr spc="-55" dirty="0"/>
              <a:t>l</a:t>
            </a:r>
            <a:r>
              <a:rPr spc="150" dirty="0"/>
              <a:t>e</a:t>
            </a:r>
            <a:r>
              <a:rPr spc="-240" dirty="0"/>
              <a:t> </a:t>
            </a:r>
            <a:r>
              <a:rPr spc="-140" dirty="0"/>
              <a:t>f</a:t>
            </a:r>
            <a:r>
              <a:rPr spc="225" dirty="0"/>
              <a:t>o</a:t>
            </a:r>
            <a:r>
              <a:rPr spc="-110" dirty="0"/>
              <a:t>r</a:t>
            </a:r>
            <a:r>
              <a:rPr spc="-225" dirty="0"/>
              <a:t> </a:t>
            </a:r>
            <a:r>
              <a:rPr spc="270" dirty="0"/>
              <a:t>s</a:t>
            </a:r>
            <a:r>
              <a:rPr spc="125" dirty="0"/>
              <a:t>e</a:t>
            </a:r>
            <a:r>
              <a:rPr spc="70" dirty="0"/>
              <a:t>ns</a:t>
            </a:r>
            <a:r>
              <a:rPr spc="15" dirty="0"/>
              <a:t>i</a:t>
            </a:r>
            <a:r>
              <a:rPr spc="-225" dirty="0"/>
              <a:t>t</a:t>
            </a:r>
            <a:r>
              <a:rPr spc="-240" dirty="0"/>
              <a:t>i</a:t>
            </a:r>
            <a:r>
              <a:rPr spc="120" dirty="0"/>
              <a:t>ve  </a:t>
            </a:r>
            <a:r>
              <a:rPr spc="125" dirty="0"/>
              <a:t>e</a:t>
            </a:r>
            <a:r>
              <a:rPr spc="-55" dirty="0"/>
              <a:t>l</a:t>
            </a:r>
            <a:r>
              <a:rPr spc="125" dirty="0"/>
              <a:t>e</a:t>
            </a:r>
            <a:r>
              <a:rPr spc="204" dirty="0"/>
              <a:t>c</a:t>
            </a:r>
            <a:r>
              <a:rPr spc="-225" dirty="0"/>
              <a:t>t</a:t>
            </a:r>
            <a:r>
              <a:rPr spc="35" dirty="0"/>
              <a:t>r</a:t>
            </a:r>
            <a:r>
              <a:rPr spc="65" dirty="0"/>
              <a:t>o</a:t>
            </a:r>
            <a:r>
              <a:rPr spc="-50" dirty="0"/>
              <a:t>n</a:t>
            </a:r>
            <a:r>
              <a:rPr spc="-70" dirty="0"/>
              <a:t>i</a:t>
            </a:r>
            <a:r>
              <a:rPr spc="185" dirty="0"/>
              <a:t>c</a:t>
            </a:r>
            <a:r>
              <a:rPr spc="-270" dirty="0"/>
              <a:t> </a:t>
            </a:r>
            <a:r>
              <a:rPr spc="409" dirty="0"/>
              <a:t>g</a:t>
            </a:r>
            <a:r>
              <a:rPr spc="35" dirty="0"/>
              <a:t>a</a:t>
            </a:r>
            <a:r>
              <a:rPr spc="235" dirty="0"/>
              <a:t>d</a:t>
            </a:r>
            <a:r>
              <a:rPr spc="409" dirty="0"/>
              <a:t>g</a:t>
            </a:r>
            <a:r>
              <a:rPr spc="125" dirty="0"/>
              <a:t>e</a:t>
            </a:r>
            <a:r>
              <a:rPr spc="-225" dirty="0"/>
              <a:t>t</a:t>
            </a:r>
            <a:r>
              <a:rPr spc="260" dirty="0"/>
              <a:t>s</a:t>
            </a:r>
            <a:r>
              <a:rPr spc="-204" dirty="0"/>
              <a:t> </a:t>
            </a:r>
            <a:r>
              <a:rPr spc="270" dirty="0"/>
              <a:t>s</a:t>
            </a:r>
            <a:r>
              <a:rPr spc="195" dirty="0"/>
              <a:t>u</a:t>
            </a:r>
            <a:r>
              <a:rPr spc="204" dirty="0"/>
              <a:t>c</a:t>
            </a:r>
            <a:r>
              <a:rPr spc="130" dirty="0"/>
              <a:t>h</a:t>
            </a:r>
            <a:r>
              <a:rPr spc="-300" dirty="0"/>
              <a:t> </a:t>
            </a:r>
            <a:r>
              <a:rPr spc="35" dirty="0"/>
              <a:t>a</a:t>
            </a:r>
            <a:r>
              <a:rPr spc="260" dirty="0"/>
              <a:t>s</a:t>
            </a:r>
            <a:r>
              <a:rPr spc="-130" dirty="0"/>
              <a:t> </a:t>
            </a:r>
            <a:r>
              <a:rPr spc="335" dirty="0"/>
              <a:t>m</a:t>
            </a:r>
            <a:r>
              <a:rPr spc="125" dirty="0"/>
              <a:t>e</a:t>
            </a:r>
            <a:r>
              <a:rPr spc="235" dirty="0"/>
              <a:t>d</a:t>
            </a:r>
            <a:r>
              <a:rPr spc="-240" dirty="0"/>
              <a:t>i</a:t>
            </a:r>
            <a:r>
              <a:rPr spc="204" dirty="0"/>
              <a:t>c</a:t>
            </a:r>
            <a:r>
              <a:rPr spc="35" dirty="0"/>
              <a:t>a</a:t>
            </a:r>
            <a:r>
              <a:rPr spc="-70" dirty="0"/>
              <a:t>l  </a:t>
            </a:r>
            <a:r>
              <a:rPr spc="55" dirty="0"/>
              <a:t>equipments.</a:t>
            </a:r>
            <a:endParaRPr sz="25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4341" y="954024"/>
            <a:ext cx="26377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120" dirty="0">
                <a:latin typeface="Trebuchet MS"/>
                <a:cs typeface="Trebuchet MS"/>
              </a:rPr>
              <a:t>References: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2201" y="3172777"/>
            <a:ext cx="5611495" cy="29578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69875" marR="5080" indent="-257175">
              <a:lnSpc>
                <a:spcPct val="100800"/>
              </a:lnSpc>
              <a:spcBef>
                <a:spcPts val="80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185" dirty="0">
                <a:latin typeface="Trebuchet MS"/>
                <a:cs typeface="Trebuchet MS"/>
              </a:rPr>
              <a:t>Po</a:t>
            </a:r>
            <a:r>
              <a:rPr sz="2400" spc="310" dirty="0">
                <a:latin typeface="Trebuchet MS"/>
                <a:cs typeface="Trebuchet MS"/>
              </a:rPr>
              <a:t>w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-215" dirty="0">
                <a:latin typeface="Trebuchet MS"/>
                <a:cs typeface="Trebuchet MS"/>
              </a:rPr>
              <a:t>r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R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385" dirty="0">
                <a:latin typeface="Trebuchet MS"/>
                <a:cs typeface="Trebuchet MS"/>
              </a:rPr>
              <a:t>c</a:t>
            </a:r>
            <a:r>
              <a:rPr sz="2400" spc="-204" dirty="0">
                <a:latin typeface="Trebuchet MS"/>
                <a:cs typeface="Trebuchet MS"/>
              </a:rPr>
              <a:t>t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-190" dirty="0">
                <a:latin typeface="Trebuchet MS"/>
                <a:cs typeface="Trebuchet MS"/>
              </a:rPr>
              <a:t>f</a:t>
            </a:r>
            <a:r>
              <a:rPr sz="2400" spc="-110" dirty="0">
                <a:latin typeface="Trebuchet MS"/>
                <a:cs typeface="Trebuchet MS"/>
              </a:rPr>
              <a:t>i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-190" dirty="0">
                <a:latin typeface="Trebuchet MS"/>
                <a:cs typeface="Trebuchet MS"/>
              </a:rPr>
              <a:t>r</a:t>
            </a:r>
            <a:r>
              <a:rPr sz="2400" spc="-70" dirty="0">
                <a:latin typeface="Trebuchet MS"/>
                <a:cs typeface="Trebuchet MS"/>
              </a:rPr>
              <a:t>s</a:t>
            </a:r>
            <a:r>
              <a:rPr sz="2400" spc="-220" dirty="0">
                <a:latin typeface="Trebuchet MS"/>
                <a:cs typeface="Trebuchet MS"/>
              </a:rPr>
              <a:t>,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</a:t>
            </a:r>
            <a:r>
              <a:rPr sz="2400" spc="180" dirty="0">
                <a:latin typeface="Trebuchet MS"/>
                <a:cs typeface="Trebuchet MS"/>
              </a:rPr>
              <a:t>n</a:t>
            </a:r>
            <a:r>
              <a:rPr sz="2400" spc="245" dirty="0">
                <a:latin typeface="Trebuchet MS"/>
                <a:cs typeface="Trebuchet MS"/>
              </a:rPr>
              <a:t>v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-190" dirty="0">
                <a:latin typeface="Trebuchet MS"/>
                <a:cs typeface="Trebuchet MS"/>
              </a:rPr>
              <a:t>r</a:t>
            </a:r>
            <a:r>
              <a:rPr sz="2400" spc="-204" dirty="0">
                <a:latin typeface="Trebuchet MS"/>
                <a:cs typeface="Trebuchet MS"/>
              </a:rPr>
              <a:t>t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-190" dirty="0">
                <a:latin typeface="Trebuchet MS"/>
                <a:cs typeface="Trebuchet MS"/>
              </a:rPr>
              <a:t>r</a:t>
            </a:r>
            <a:r>
              <a:rPr sz="2400" spc="-70" dirty="0">
                <a:latin typeface="Trebuchet MS"/>
                <a:cs typeface="Trebuchet MS"/>
              </a:rPr>
              <a:t>s</a:t>
            </a:r>
            <a:r>
              <a:rPr sz="2400" spc="-220" dirty="0">
                <a:latin typeface="Trebuchet MS"/>
                <a:cs typeface="Trebuchet MS"/>
              </a:rPr>
              <a:t>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385" dirty="0">
                <a:latin typeface="Trebuchet MS"/>
                <a:cs typeface="Trebuchet MS"/>
              </a:rPr>
              <a:t>a</a:t>
            </a:r>
            <a:r>
              <a:rPr sz="2400" spc="180" dirty="0">
                <a:latin typeface="Trebuchet MS"/>
                <a:cs typeface="Trebuchet MS"/>
              </a:rPr>
              <a:t>n</a:t>
            </a:r>
            <a:r>
              <a:rPr sz="2400" spc="210" dirty="0">
                <a:latin typeface="Trebuchet MS"/>
                <a:cs typeface="Trebuchet MS"/>
              </a:rPr>
              <a:t>d  </a:t>
            </a:r>
            <a:r>
              <a:rPr sz="2400" spc="320" dirty="0">
                <a:latin typeface="Trebuchet MS"/>
                <a:cs typeface="Trebuchet MS"/>
              </a:rPr>
              <a:t>Co</a:t>
            </a:r>
            <a:r>
              <a:rPr sz="2400" spc="340" dirty="0">
                <a:latin typeface="Trebuchet MS"/>
                <a:cs typeface="Trebuchet MS"/>
              </a:rPr>
              <a:t>n</a:t>
            </a:r>
            <a:r>
              <a:rPr sz="2400" spc="245" dirty="0">
                <a:latin typeface="Trebuchet MS"/>
                <a:cs typeface="Trebuchet MS"/>
              </a:rPr>
              <a:t>v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-185" dirty="0">
                <a:latin typeface="Trebuchet MS"/>
                <a:cs typeface="Trebuchet MS"/>
              </a:rPr>
              <a:t>r</a:t>
            </a:r>
            <a:r>
              <a:rPr sz="2400" spc="-204" dirty="0">
                <a:latin typeface="Trebuchet MS"/>
                <a:cs typeface="Trebuchet MS"/>
              </a:rPr>
              <a:t>t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-185" dirty="0">
                <a:latin typeface="Trebuchet MS"/>
                <a:cs typeface="Trebuchet MS"/>
              </a:rPr>
              <a:t>r</a:t>
            </a:r>
            <a:r>
              <a:rPr sz="2400" spc="-40" dirty="0">
                <a:latin typeface="Trebuchet MS"/>
                <a:cs typeface="Trebuchet MS"/>
              </a:rPr>
              <a:t>s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320" dirty="0">
                <a:latin typeface="Trebuchet MS"/>
                <a:cs typeface="Trebuchet MS"/>
              </a:rPr>
              <a:t>–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305" dirty="0">
                <a:latin typeface="Trebuchet MS"/>
                <a:cs typeface="Trebuchet MS"/>
              </a:rPr>
              <a:t>A</a:t>
            </a:r>
            <a:r>
              <a:rPr sz="2400" spc="380" dirty="0">
                <a:latin typeface="Trebuchet MS"/>
                <a:cs typeface="Trebuchet MS"/>
              </a:rPr>
              <a:t>cc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-265" dirty="0">
                <a:latin typeface="Trebuchet MS"/>
                <a:cs typeface="Trebuchet MS"/>
              </a:rPr>
              <a:t>l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-190" dirty="0">
                <a:latin typeface="Trebuchet MS"/>
                <a:cs typeface="Trebuchet MS"/>
              </a:rPr>
              <a:t>r</a:t>
            </a:r>
            <a:r>
              <a:rPr sz="2400" spc="385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t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310" dirty="0">
                <a:latin typeface="Trebuchet MS"/>
                <a:cs typeface="Trebuchet MS"/>
              </a:rPr>
              <a:t>d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</a:t>
            </a:r>
            <a:r>
              <a:rPr sz="2400" spc="-110" dirty="0">
                <a:latin typeface="Trebuchet MS"/>
                <a:cs typeface="Trebuchet MS"/>
              </a:rPr>
              <a:t>t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385" dirty="0">
                <a:latin typeface="Trebuchet MS"/>
                <a:cs typeface="Trebuchet MS"/>
              </a:rPr>
              <a:t>a</a:t>
            </a:r>
            <a:r>
              <a:rPr sz="2400" spc="215" dirty="0">
                <a:latin typeface="Trebuchet MS"/>
                <a:cs typeface="Trebuchet MS"/>
              </a:rPr>
              <a:t>d</a:t>
            </a:r>
            <a:r>
              <a:rPr sz="2400" spc="195" dirty="0">
                <a:latin typeface="Trebuchet MS"/>
                <a:cs typeface="Trebuchet MS"/>
              </a:rPr>
              <a:t>y</a:t>
            </a:r>
            <a:r>
              <a:rPr sz="2400" spc="-75" dirty="0">
                <a:latin typeface="Trebuchet MS"/>
                <a:cs typeface="Trebuchet MS"/>
              </a:rPr>
              <a:t>-  </a:t>
            </a:r>
            <a:r>
              <a:rPr sz="2400" spc="-60" dirty="0">
                <a:latin typeface="Trebuchet MS"/>
                <a:cs typeface="Trebuchet MS"/>
              </a:rPr>
              <a:t>S</a:t>
            </a:r>
            <a:r>
              <a:rPr sz="2400" spc="-105" dirty="0">
                <a:latin typeface="Trebuchet MS"/>
                <a:cs typeface="Trebuchet MS"/>
              </a:rPr>
              <a:t>t</a:t>
            </a:r>
            <a:r>
              <a:rPr sz="2400" spc="385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t</a:t>
            </a:r>
            <a:r>
              <a:rPr sz="2400" spc="250" dirty="0">
                <a:latin typeface="Trebuchet MS"/>
                <a:cs typeface="Trebuchet MS"/>
              </a:rPr>
              <a:t>e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App</a:t>
            </a:r>
            <a:r>
              <a:rPr sz="2400" spc="-190" dirty="0">
                <a:latin typeface="Trebuchet MS"/>
                <a:cs typeface="Trebuchet MS"/>
              </a:rPr>
              <a:t>r</a:t>
            </a:r>
            <a:r>
              <a:rPr sz="2400" spc="335" dirty="0">
                <a:latin typeface="Trebuchet MS"/>
                <a:cs typeface="Trebuchet MS"/>
              </a:rPr>
              <a:t>oa</a:t>
            </a:r>
            <a:r>
              <a:rPr sz="2400" spc="385" dirty="0">
                <a:latin typeface="Trebuchet MS"/>
                <a:cs typeface="Trebuchet MS"/>
              </a:rPr>
              <a:t>c</a:t>
            </a:r>
            <a:r>
              <a:rPr sz="2400" spc="180" dirty="0">
                <a:latin typeface="Trebuchet MS"/>
                <a:cs typeface="Trebuchet MS"/>
              </a:rPr>
              <a:t>h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-40" dirty="0">
                <a:latin typeface="Trebuchet MS"/>
                <a:cs typeface="Trebuchet MS"/>
              </a:rPr>
              <a:t>s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w</a:t>
            </a:r>
            <a:r>
              <a:rPr sz="2400" spc="-160" dirty="0">
                <a:latin typeface="Trebuchet MS"/>
                <a:cs typeface="Trebuchet MS"/>
              </a:rPr>
              <a:t>i</a:t>
            </a:r>
            <a:r>
              <a:rPr sz="2400" spc="-204" dirty="0">
                <a:latin typeface="Trebuchet MS"/>
                <a:cs typeface="Trebuchet MS"/>
              </a:rPr>
              <a:t>t</a:t>
            </a:r>
            <a:r>
              <a:rPr sz="2400" spc="150" dirty="0">
                <a:latin typeface="Trebuchet MS"/>
                <a:cs typeface="Trebuchet MS"/>
              </a:rPr>
              <a:t>h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190" dirty="0">
                <a:latin typeface="Trebuchet MS"/>
                <a:cs typeface="Trebuchet MS"/>
              </a:rPr>
              <a:t>C</a:t>
            </a:r>
            <a:r>
              <a:rPr sz="2400" spc="60" dirty="0">
                <a:latin typeface="Trebuchet MS"/>
                <a:cs typeface="Trebuchet MS"/>
              </a:rPr>
              <a:t>l</a:t>
            </a:r>
            <a:r>
              <a:rPr sz="2400" spc="140" dirty="0">
                <a:latin typeface="Trebuchet MS"/>
                <a:cs typeface="Trebuchet MS"/>
              </a:rPr>
              <a:t>o</a:t>
            </a:r>
            <a:r>
              <a:rPr sz="2400" spc="75" dirty="0">
                <a:latin typeface="Trebuchet MS"/>
                <a:cs typeface="Trebuchet MS"/>
              </a:rPr>
              <a:t>s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295" dirty="0">
                <a:latin typeface="Trebuchet MS"/>
                <a:cs typeface="Trebuchet MS"/>
              </a:rPr>
              <a:t>d</a:t>
            </a:r>
            <a:r>
              <a:rPr sz="2400" spc="-60" dirty="0">
                <a:latin typeface="Trebuchet MS"/>
                <a:cs typeface="Trebuchet MS"/>
              </a:rPr>
              <a:t>-F</a:t>
            </a:r>
            <a:r>
              <a:rPr sz="2400" spc="40" dirty="0">
                <a:latin typeface="Trebuchet MS"/>
                <a:cs typeface="Trebuchet MS"/>
              </a:rPr>
              <a:t>o</a:t>
            </a:r>
            <a:r>
              <a:rPr sz="2400" spc="60" dirty="0">
                <a:latin typeface="Trebuchet MS"/>
                <a:cs typeface="Trebuchet MS"/>
              </a:rPr>
              <a:t>r</a:t>
            </a:r>
            <a:r>
              <a:rPr sz="2400" spc="150" dirty="0">
                <a:latin typeface="Trebuchet MS"/>
                <a:cs typeface="Trebuchet MS"/>
              </a:rPr>
              <a:t>m  </a:t>
            </a:r>
            <a:r>
              <a:rPr sz="2400" dirty="0">
                <a:latin typeface="Trebuchet MS"/>
                <a:cs typeface="Trebuchet MS"/>
              </a:rPr>
              <a:t>Solutions.</a:t>
            </a:r>
            <a:endParaRPr sz="2400">
              <a:latin typeface="Trebuchet MS"/>
              <a:cs typeface="Trebuchet MS"/>
            </a:endParaRPr>
          </a:p>
          <a:p>
            <a:pPr marL="2366645">
              <a:lnSpc>
                <a:spcPts val="2855"/>
              </a:lnSpc>
            </a:pPr>
            <a:r>
              <a:rPr sz="2400" spc="-85" dirty="0">
                <a:latin typeface="Trebuchet MS"/>
                <a:cs typeface="Trebuchet MS"/>
              </a:rPr>
              <a:t>-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305" dirty="0">
                <a:latin typeface="Trebuchet MS"/>
                <a:cs typeface="Trebuchet MS"/>
              </a:rPr>
              <a:t>b</a:t>
            </a:r>
            <a:r>
              <a:rPr sz="2400" spc="100" dirty="0">
                <a:latin typeface="Trebuchet MS"/>
                <a:cs typeface="Trebuchet MS"/>
              </a:rPr>
              <a:t>y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K</a:t>
            </a:r>
            <a:r>
              <a:rPr sz="2400" spc="155" dirty="0">
                <a:latin typeface="Trebuchet MS"/>
                <a:cs typeface="Trebuchet MS"/>
              </a:rPr>
              <a:t>e</a:t>
            </a:r>
            <a:r>
              <a:rPr sz="2400" spc="180" dirty="0">
                <a:latin typeface="Trebuchet MS"/>
                <a:cs typeface="Trebuchet MS"/>
              </a:rPr>
              <a:t>n</a:t>
            </a:r>
            <a:r>
              <a:rPr sz="2400" spc="409" dirty="0">
                <a:latin typeface="Trebuchet MS"/>
                <a:cs typeface="Trebuchet MS"/>
              </a:rPr>
              <a:t>g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W</a:t>
            </a:r>
            <a:r>
              <a:rPr sz="2400" spc="145" dirty="0">
                <a:latin typeface="Trebuchet MS"/>
                <a:cs typeface="Trebuchet MS"/>
              </a:rPr>
              <a:t>u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rebuchet MS"/>
              <a:cs typeface="Trebuchet MS"/>
            </a:endParaRPr>
          </a:p>
          <a:p>
            <a:pPr marL="342900" marR="605790" indent="-342900" algn="r">
              <a:lnSpc>
                <a:spcPts val="2870"/>
              </a:lnSpc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2400" spc="350" dirty="0">
                <a:latin typeface="Trebuchet MS"/>
                <a:cs typeface="Trebuchet MS"/>
              </a:rPr>
              <a:t>C</a:t>
            </a:r>
            <a:r>
              <a:rPr sz="2400" spc="345" dirty="0">
                <a:latin typeface="Trebuchet MS"/>
                <a:cs typeface="Trebuchet MS"/>
              </a:rPr>
              <a:t>h</a:t>
            </a:r>
            <a:r>
              <a:rPr sz="2400" spc="385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r</a:t>
            </a:r>
            <a:r>
              <a:rPr sz="2400" spc="440" dirty="0">
                <a:latin typeface="Trebuchet MS"/>
                <a:cs typeface="Trebuchet MS"/>
              </a:rPr>
              <a:t>g</a:t>
            </a:r>
            <a:r>
              <a:rPr sz="2400" spc="250" dirty="0">
                <a:latin typeface="Trebuchet MS"/>
                <a:cs typeface="Trebuchet MS"/>
              </a:rPr>
              <a:t>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320" dirty="0">
                <a:latin typeface="Trebuchet MS"/>
                <a:cs typeface="Trebuchet MS"/>
              </a:rPr>
              <a:t>Co</a:t>
            </a:r>
            <a:r>
              <a:rPr sz="2400" spc="340" dirty="0">
                <a:latin typeface="Trebuchet MS"/>
                <a:cs typeface="Trebuchet MS"/>
              </a:rPr>
              <a:t>n</a:t>
            </a:r>
            <a:r>
              <a:rPr sz="2400" spc="-204" dirty="0">
                <a:latin typeface="Trebuchet MS"/>
                <a:cs typeface="Trebuchet MS"/>
              </a:rPr>
              <a:t>t</a:t>
            </a:r>
            <a:r>
              <a:rPr sz="2400" spc="-195" dirty="0">
                <a:latin typeface="Trebuchet MS"/>
                <a:cs typeface="Trebuchet MS"/>
              </a:rPr>
              <a:t>r</a:t>
            </a:r>
            <a:r>
              <a:rPr sz="2400" spc="35" dirty="0">
                <a:latin typeface="Trebuchet MS"/>
                <a:cs typeface="Trebuchet MS"/>
              </a:rPr>
              <a:t>o</a:t>
            </a:r>
            <a:r>
              <a:rPr sz="2400" spc="-10" dirty="0">
                <a:latin typeface="Trebuchet MS"/>
                <a:cs typeface="Trebuchet MS"/>
              </a:rPr>
              <a:t>l</a:t>
            </a:r>
            <a:r>
              <a:rPr sz="2400" spc="-265" dirty="0">
                <a:latin typeface="Trebuchet MS"/>
                <a:cs typeface="Trebuchet MS"/>
              </a:rPr>
              <a:t>l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-215" dirty="0">
                <a:latin typeface="Trebuchet MS"/>
                <a:cs typeface="Trebuchet MS"/>
              </a:rPr>
              <a:t>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385" dirty="0">
                <a:latin typeface="Trebuchet MS"/>
                <a:cs typeface="Trebuchet MS"/>
              </a:rPr>
              <a:t>a</a:t>
            </a:r>
            <a:r>
              <a:rPr sz="2400" spc="180" dirty="0">
                <a:latin typeface="Trebuchet MS"/>
                <a:cs typeface="Trebuchet MS"/>
              </a:rPr>
              <a:t>n</a:t>
            </a:r>
            <a:r>
              <a:rPr sz="2400" spc="305" dirty="0">
                <a:latin typeface="Trebuchet MS"/>
                <a:cs typeface="Trebuchet MS"/>
              </a:rPr>
              <a:t>d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</a:t>
            </a:r>
            <a:r>
              <a:rPr sz="2400" spc="180" dirty="0">
                <a:latin typeface="Trebuchet MS"/>
                <a:cs typeface="Trebuchet MS"/>
              </a:rPr>
              <a:t>n</a:t>
            </a:r>
            <a:r>
              <a:rPr sz="2400" spc="245" dirty="0">
                <a:latin typeface="Trebuchet MS"/>
                <a:cs typeface="Trebuchet MS"/>
              </a:rPr>
              <a:t>v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-195" dirty="0">
                <a:latin typeface="Trebuchet MS"/>
                <a:cs typeface="Trebuchet MS"/>
              </a:rPr>
              <a:t>r</a:t>
            </a:r>
            <a:r>
              <a:rPr sz="2400" spc="-204" dirty="0">
                <a:latin typeface="Trebuchet MS"/>
                <a:cs typeface="Trebuchet MS"/>
              </a:rPr>
              <a:t>t</a:t>
            </a:r>
            <a:r>
              <a:rPr sz="2400" spc="260" dirty="0">
                <a:latin typeface="Trebuchet MS"/>
                <a:cs typeface="Trebuchet MS"/>
              </a:rPr>
              <a:t>e</a:t>
            </a:r>
            <a:r>
              <a:rPr sz="2400" spc="-195" dirty="0">
                <a:latin typeface="Trebuchet MS"/>
                <a:cs typeface="Trebuchet MS"/>
              </a:rPr>
              <a:t>r</a:t>
            </a:r>
            <a:r>
              <a:rPr sz="2400" spc="-22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R="537845" algn="r">
              <a:lnSpc>
                <a:spcPts val="2870"/>
              </a:lnSpc>
            </a:pPr>
            <a:r>
              <a:rPr sz="2400" spc="114" dirty="0">
                <a:latin typeface="Trebuchet MS"/>
                <a:cs typeface="Trebuchet MS"/>
              </a:rPr>
              <a:t>-by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225" dirty="0">
                <a:latin typeface="Trebuchet MS"/>
                <a:cs typeface="Trebuchet MS"/>
              </a:rPr>
              <a:t>Hadaate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Trebuchet MS"/>
                <a:cs typeface="Trebuchet MS"/>
              </a:rPr>
              <a:t>Ullah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041" y="1004824"/>
            <a:ext cx="34715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75" dirty="0">
                <a:latin typeface="Trebuchet MS"/>
                <a:cs typeface="Trebuchet MS"/>
              </a:rPr>
              <a:t>L</a:t>
            </a:r>
            <a:r>
              <a:rPr sz="3600" b="0" spc="-350" dirty="0">
                <a:latin typeface="Trebuchet MS"/>
                <a:cs typeface="Trebuchet MS"/>
              </a:rPr>
              <a:t>i</a:t>
            </a:r>
            <a:r>
              <a:rPr sz="3600" b="0" spc="-40" dirty="0">
                <a:latin typeface="Trebuchet MS"/>
                <a:cs typeface="Trebuchet MS"/>
              </a:rPr>
              <a:t>s</a:t>
            </a:r>
            <a:r>
              <a:rPr sz="3600" b="0" spc="-210" dirty="0">
                <a:latin typeface="Trebuchet MS"/>
                <a:cs typeface="Trebuchet MS"/>
              </a:rPr>
              <a:t>t</a:t>
            </a:r>
            <a:r>
              <a:rPr sz="3600" b="0" spc="-55" dirty="0">
                <a:latin typeface="Trebuchet MS"/>
                <a:cs typeface="Trebuchet MS"/>
              </a:rPr>
              <a:t> </a:t>
            </a:r>
            <a:r>
              <a:rPr sz="3600" b="0" spc="390" dirty="0">
                <a:latin typeface="Trebuchet MS"/>
                <a:cs typeface="Trebuchet MS"/>
              </a:rPr>
              <a:t>o</a:t>
            </a:r>
            <a:r>
              <a:rPr sz="3600" b="0" spc="-200" dirty="0">
                <a:latin typeface="Trebuchet MS"/>
                <a:cs typeface="Trebuchet MS"/>
              </a:rPr>
              <a:t>f</a:t>
            </a:r>
            <a:r>
              <a:rPr sz="3600" b="0" spc="-40" dirty="0">
                <a:latin typeface="Trebuchet MS"/>
                <a:cs typeface="Trebuchet MS"/>
              </a:rPr>
              <a:t> </a:t>
            </a:r>
            <a:r>
              <a:rPr sz="3600" b="0" spc="635" dirty="0">
                <a:latin typeface="Trebuchet MS"/>
                <a:cs typeface="Trebuchet MS"/>
              </a:rPr>
              <a:t>C</a:t>
            </a:r>
            <a:r>
              <a:rPr sz="3600" b="0" spc="530" dirty="0">
                <a:latin typeface="Trebuchet MS"/>
                <a:cs typeface="Trebuchet MS"/>
              </a:rPr>
              <a:t>o</a:t>
            </a:r>
            <a:r>
              <a:rPr sz="3600" b="0" spc="204" dirty="0">
                <a:latin typeface="Trebuchet MS"/>
                <a:cs typeface="Trebuchet MS"/>
              </a:rPr>
              <a:t>n</a:t>
            </a:r>
            <a:r>
              <a:rPr sz="3600" b="0" spc="-305" dirty="0">
                <a:latin typeface="Trebuchet MS"/>
                <a:cs typeface="Trebuchet MS"/>
              </a:rPr>
              <a:t>t</a:t>
            </a:r>
            <a:r>
              <a:rPr sz="3600" b="0" spc="360" dirty="0">
                <a:latin typeface="Trebuchet MS"/>
                <a:cs typeface="Trebuchet MS"/>
              </a:rPr>
              <a:t>e</a:t>
            </a:r>
            <a:r>
              <a:rPr sz="3600" b="0" spc="204" dirty="0">
                <a:latin typeface="Trebuchet MS"/>
                <a:cs typeface="Trebuchet MS"/>
              </a:rPr>
              <a:t>n</a:t>
            </a:r>
            <a:r>
              <a:rPr sz="3600" b="0" spc="-305" dirty="0">
                <a:latin typeface="Trebuchet MS"/>
                <a:cs typeface="Trebuchet MS"/>
              </a:rPr>
              <a:t>t</a:t>
            </a:r>
            <a:r>
              <a:rPr sz="3600" b="0" spc="-40" dirty="0">
                <a:latin typeface="Trebuchet MS"/>
                <a:cs typeface="Trebuchet MS"/>
              </a:rPr>
              <a:t>s</a:t>
            </a:r>
            <a:r>
              <a:rPr sz="3600" b="0" spc="-325" dirty="0"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5879" y="2192083"/>
            <a:ext cx="4220845" cy="434657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  <a:tabLst>
                <a:tab pos="355600" algn="l"/>
              </a:tabLst>
            </a:pPr>
            <a:r>
              <a:rPr sz="1550" spc="-13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105" dirty="0">
                <a:solidFill>
                  <a:srgbClr val="404040"/>
                </a:solidFill>
                <a:latin typeface="Trebuchet MS"/>
                <a:cs typeface="Trebuchet MS"/>
              </a:rPr>
              <a:t>Objectives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550" spc="-13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80" dirty="0">
                <a:solidFill>
                  <a:srgbClr val="404040"/>
                </a:solidFill>
                <a:latin typeface="Trebuchet MS"/>
                <a:cs typeface="Trebuchet MS"/>
              </a:rPr>
              <a:t>Abstract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5600" algn="l"/>
              </a:tabLst>
            </a:pPr>
            <a:r>
              <a:rPr sz="1550" spc="-13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-1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1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2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spc="-1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22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spc="-1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28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0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550" spc="-13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6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000" spc="-14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spc="27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2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0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27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2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34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000" spc="-1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2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24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550" spc="-135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19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000" spc="13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2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27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2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34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000" spc="-1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2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24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  <a:tabLst>
                <a:tab pos="355600" algn="l"/>
              </a:tabLst>
            </a:pPr>
            <a:r>
              <a:rPr sz="1550" spc="-13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2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3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0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27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2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1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10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29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0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1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18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17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550" spc="-13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16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000" spc="27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-1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36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0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2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229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spc="-14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spc="22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550" spc="-13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37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000" spc="35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28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000" spc="229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spc="27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229" dirty="0">
                <a:solidFill>
                  <a:srgbClr val="404040"/>
                </a:solidFill>
                <a:latin typeface="Trebuchet MS"/>
                <a:cs typeface="Trebuchet MS"/>
              </a:rPr>
              <a:t>q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1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0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27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5600" algn="l"/>
              </a:tabLst>
            </a:pPr>
            <a:r>
              <a:rPr sz="1550" spc="-13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2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3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28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000" spc="2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2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34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000" spc="22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000" spc="-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2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27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27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-12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000" spc="-6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000" spc="2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3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000" spc="28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000" spc="2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10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spc="-5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000" spc="29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000" spc="34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000" spc="22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550" spc="-13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2000" spc="110" dirty="0">
                <a:solidFill>
                  <a:srgbClr val="404040"/>
                </a:solidFill>
                <a:latin typeface="Trebuchet MS"/>
                <a:cs typeface="Trebuchet MS"/>
              </a:rPr>
              <a:t>References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57" y="1032255"/>
            <a:ext cx="23228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5" dirty="0">
                <a:solidFill>
                  <a:srgbClr val="EBEBEB"/>
                </a:solidFill>
                <a:latin typeface="Trebuchet MS"/>
                <a:cs typeface="Trebuchet MS"/>
              </a:rPr>
              <a:t>Objective: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7519" y="2917507"/>
            <a:ext cx="6964045" cy="7632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5080" indent="-343535">
              <a:lnSpc>
                <a:spcPct val="101600"/>
              </a:lnSpc>
              <a:spcBef>
                <a:spcPts val="55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1950" spc="-25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42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2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2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24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Trebuchet MS"/>
                <a:cs typeface="Trebuchet MS"/>
              </a:rPr>
              <a:t>12</a:t>
            </a:r>
            <a:r>
              <a:rPr sz="2400" spc="27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2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51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2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Trebuchet MS"/>
                <a:cs typeface="Trebuchet MS"/>
              </a:rPr>
              <a:t>230</a:t>
            </a:r>
            <a:r>
              <a:rPr sz="2400" spc="27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1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1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15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2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210" dirty="0">
                <a:solidFill>
                  <a:srgbClr val="404040"/>
                </a:solidFill>
                <a:latin typeface="Trebuchet MS"/>
                <a:cs typeface="Trebuchet MS"/>
              </a:rPr>
              <a:t>d 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4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15" dirty="0">
                <a:solidFill>
                  <a:srgbClr val="404040"/>
                </a:solidFill>
                <a:latin typeface="Trebuchet MS"/>
                <a:cs typeface="Trebuchet MS"/>
              </a:rPr>
              <a:t>Home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rgbClr val="404040"/>
                </a:solidFill>
                <a:latin typeface="Trebuchet MS"/>
                <a:cs typeface="Trebuchet MS"/>
              </a:rPr>
              <a:t>Appliances</a:t>
            </a:r>
            <a:r>
              <a:rPr sz="24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24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Light,Fan,.etc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200913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500" dirty="0">
                <a:latin typeface="Trebuchet MS"/>
                <a:cs typeface="Trebuchet MS"/>
              </a:rPr>
              <a:t>A</a:t>
            </a:r>
            <a:r>
              <a:rPr sz="3600" b="0" spc="459" dirty="0">
                <a:latin typeface="Trebuchet MS"/>
                <a:cs typeface="Trebuchet MS"/>
              </a:rPr>
              <a:t>b</a:t>
            </a:r>
            <a:r>
              <a:rPr sz="3600" b="0" spc="-40" dirty="0">
                <a:latin typeface="Trebuchet MS"/>
                <a:cs typeface="Trebuchet MS"/>
              </a:rPr>
              <a:t>s</a:t>
            </a:r>
            <a:r>
              <a:rPr sz="3600" b="0" spc="-310" dirty="0">
                <a:latin typeface="Trebuchet MS"/>
                <a:cs typeface="Trebuchet MS"/>
              </a:rPr>
              <a:t>t</a:t>
            </a:r>
            <a:r>
              <a:rPr sz="3600" b="0" spc="-355" dirty="0">
                <a:latin typeface="Trebuchet MS"/>
                <a:cs typeface="Trebuchet MS"/>
              </a:rPr>
              <a:t>r</a:t>
            </a:r>
            <a:r>
              <a:rPr sz="3600" b="0" spc="580" dirty="0">
                <a:latin typeface="Trebuchet MS"/>
                <a:cs typeface="Trebuchet MS"/>
              </a:rPr>
              <a:t>a</a:t>
            </a:r>
            <a:r>
              <a:rPr sz="3600" b="0" spc="545" dirty="0">
                <a:latin typeface="Trebuchet MS"/>
                <a:cs typeface="Trebuchet MS"/>
              </a:rPr>
              <a:t>c</a:t>
            </a:r>
            <a:r>
              <a:rPr sz="3600" b="0" spc="-315" dirty="0">
                <a:latin typeface="Trebuchet MS"/>
                <a:cs typeface="Trebuchet MS"/>
              </a:rPr>
              <a:t>t</a:t>
            </a:r>
            <a:r>
              <a:rPr sz="3600" b="0" spc="-325" dirty="0"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8483" y="2453386"/>
            <a:ext cx="7080884" cy="4074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90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1950" spc="-25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42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18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110" dirty="0">
                <a:solidFill>
                  <a:srgbClr val="404040"/>
                </a:solidFill>
                <a:latin typeface="Trebuchet MS"/>
                <a:cs typeface="Trebuchet MS"/>
              </a:rPr>
              <a:t>ms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2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2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114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Trebuchet MS"/>
                <a:cs typeface="Trebuchet MS"/>
              </a:rPr>
              <a:t>12</a:t>
            </a:r>
            <a:r>
              <a:rPr sz="2400" spc="27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2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51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204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39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80" dirty="0">
                <a:solidFill>
                  <a:srgbClr val="404040"/>
                </a:solidFill>
                <a:latin typeface="Trebuchet MS"/>
                <a:cs typeface="Trebuchet MS"/>
              </a:rPr>
              <a:t>r  </a:t>
            </a:r>
            <a:r>
              <a:rPr sz="2400" spc="80" dirty="0">
                <a:solidFill>
                  <a:srgbClr val="404040"/>
                </a:solidFill>
                <a:latin typeface="Trebuchet MS"/>
                <a:cs typeface="Trebuchet MS"/>
              </a:rPr>
              <a:t>supply 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into 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135" dirty="0">
                <a:solidFill>
                  <a:srgbClr val="404040"/>
                </a:solidFill>
                <a:latin typeface="Trebuchet MS"/>
                <a:cs typeface="Trebuchet MS"/>
              </a:rPr>
              <a:t>240V </a:t>
            </a:r>
            <a:r>
              <a:rPr sz="2400" spc="409" dirty="0">
                <a:solidFill>
                  <a:srgbClr val="404040"/>
                </a:solidFill>
                <a:latin typeface="Trebuchet MS"/>
                <a:cs typeface="Trebuchet MS"/>
              </a:rPr>
              <a:t>AC </a:t>
            </a:r>
            <a:r>
              <a:rPr sz="2400" spc="80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2400" spc="204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2400" spc="90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Trebuchet MS"/>
                <a:cs typeface="Trebuchet MS"/>
              </a:rPr>
              <a:t>transfomer</a:t>
            </a:r>
            <a:r>
              <a:rPr sz="2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404040"/>
                </a:solidFill>
                <a:latin typeface="Trebuchet MS"/>
                <a:cs typeface="Trebuchet MS"/>
              </a:rPr>
              <a:t>power.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spcBef>
                <a:spcPts val="1025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50" spc="-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24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capable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producing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Trebuchet MS"/>
                <a:cs typeface="Trebuchet MS"/>
              </a:rPr>
              <a:t>1000</a:t>
            </a:r>
            <a:r>
              <a:rPr sz="2400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Trebuchet MS"/>
                <a:cs typeface="Trebuchet MS"/>
              </a:rPr>
              <a:t>watt</a:t>
            </a:r>
            <a:r>
              <a:rPr sz="24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ts val="2865"/>
              </a:lnSpc>
            </a:pPr>
            <a:r>
              <a:rPr sz="2400" spc="80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404040"/>
                </a:solidFill>
                <a:latin typeface="Trebuchet MS"/>
                <a:cs typeface="Trebuchet MS"/>
              </a:rPr>
              <a:t>power.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  <a:spcBef>
                <a:spcPts val="1025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50" spc="-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229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Inverter</a:t>
            </a:r>
            <a:r>
              <a:rPr sz="2400" spc="-2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circuit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invert</a:t>
            </a:r>
            <a:r>
              <a:rPr sz="2400" spc="-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420" dirty="0">
                <a:solidFill>
                  <a:srgbClr val="404040"/>
                </a:solidFill>
                <a:latin typeface="Trebuchet MS"/>
                <a:cs typeface="Trebuchet MS"/>
              </a:rPr>
              <a:t>DC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ts val="2870"/>
              </a:lnSpc>
            </a:pP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4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1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400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2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50" dirty="0">
                <a:solidFill>
                  <a:srgbClr val="404040"/>
                </a:solidFill>
                <a:latin typeface="Trebuchet MS"/>
                <a:cs typeface="Trebuchet MS"/>
              </a:rPr>
              <a:t>C.</a:t>
            </a:r>
            <a:endParaRPr sz="2400">
              <a:latin typeface="Trebuchet MS"/>
              <a:cs typeface="Trebuchet MS"/>
            </a:endParaRPr>
          </a:p>
          <a:p>
            <a:pPr marL="355600" marR="462915" indent="-343535">
              <a:lnSpc>
                <a:spcPct val="100400"/>
              </a:lnSpc>
              <a:spcBef>
                <a:spcPts val="1015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1950" spc="-25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42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1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2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29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1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24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18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1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-120" dirty="0">
                <a:solidFill>
                  <a:srgbClr val="404040"/>
                </a:solidFill>
                <a:latin typeface="Trebuchet MS"/>
                <a:cs typeface="Trebuchet MS"/>
              </a:rPr>
              <a:t>t  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Trebuchet MS"/>
                <a:cs typeface="Trebuchet MS"/>
              </a:rPr>
              <a:t>low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Trebuchet MS"/>
                <a:cs typeface="Trebuchet MS"/>
              </a:rPr>
              <a:t>noise</a:t>
            </a:r>
            <a:r>
              <a:rPr sz="24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7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24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Trebuchet MS"/>
                <a:cs typeface="Trebuchet MS"/>
              </a:rPr>
              <a:t>applies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04" dirty="0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Trebuchet MS"/>
                <a:cs typeface="Trebuchet MS"/>
              </a:rPr>
              <a:t>220-240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00" dirty="0">
                <a:solidFill>
                  <a:srgbClr val="404040"/>
                </a:solidFill>
                <a:latin typeface="Trebuchet MS"/>
                <a:cs typeface="Trebuchet MS"/>
              </a:rPr>
              <a:t>AC.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2260" y="2551366"/>
            <a:ext cx="6859905" cy="3453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786765" indent="-343535">
              <a:lnSpc>
                <a:spcPct val="100400"/>
              </a:lnSpc>
              <a:spcBef>
                <a:spcPts val="90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1950" spc="-25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15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10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4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200" dirty="0">
                <a:solidFill>
                  <a:srgbClr val="404040"/>
                </a:solidFill>
                <a:latin typeface="Trebuchet MS"/>
                <a:cs typeface="Trebuchet MS"/>
              </a:rPr>
              <a:t>o  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280" dirty="0">
                <a:solidFill>
                  <a:srgbClr val="404040"/>
                </a:solidFill>
                <a:latin typeface="Trebuchet MS"/>
                <a:cs typeface="Trebuchet MS"/>
              </a:rPr>
              <a:t>omm</a:t>
            </a:r>
            <a:r>
              <a:rPr sz="2400" spc="2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2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95" dirty="0">
                <a:solidFill>
                  <a:srgbClr val="404040"/>
                </a:solidFill>
                <a:latin typeface="Trebuchet MS"/>
                <a:cs typeface="Trebuchet MS"/>
              </a:rPr>
              <a:t>z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2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4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2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21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4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15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5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2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spc="210" dirty="0">
                <a:solidFill>
                  <a:srgbClr val="404040"/>
                </a:solidFill>
                <a:latin typeface="Trebuchet MS"/>
                <a:cs typeface="Trebuchet MS"/>
              </a:rPr>
              <a:t>d  </a:t>
            </a:r>
            <a:r>
              <a:rPr sz="2400" spc="90" dirty="0">
                <a:solidFill>
                  <a:srgbClr val="404040"/>
                </a:solidFill>
                <a:latin typeface="Trebuchet MS"/>
                <a:cs typeface="Trebuchet MS"/>
              </a:rPr>
              <a:t>market</a:t>
            </a:r>
            <a:r>
              <a:rPr sz="24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projects.</a:t>
            </a:r>
            <a:endParaRPr sz="24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00099"/>
              </a:lnSpc>
              <a:spcBef>
                <a:spcPts val="1019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 </a:t>
            </a:r>
            <a:r>
              <a:rPr sz="1950" spc="-250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2400" spc="1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204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-22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24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10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400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j</a:t>
            </a:r>
            <a:r>
              <a:rPr sz="24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18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25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180" dirty="0">
                <a:solidFill>
                  <a:srgbClr val="404040"/>
                </a:solidFill>
                <a:latin typeface="Trebuchet MS"/>
                <a:cs typeface="Trebuchet MS"/>
              </a:rPr>
              <a:t>r  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2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4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8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2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4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2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27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28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Trebuchet MS"/>
                <a:cs typeface="Trebuchet MS"/>
              </a:rPr>
              <a:t>of 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24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2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22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19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19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175" dirty="0">
                <a:solidFill>
                  <a:srgbClr val="404040"/>
                </a:solidFill>
                <a:latin typeface="Trebuchet MS"/>
                <a:cs typeface="Trebuchet MS"/>
              </a:rPr>
              <a:t>e  </a:t>
            </a:r>
            <a:r>
              <a:rPr sz="2400" spc="6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8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2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4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4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12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38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2400" spc="15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400" spc="1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7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-2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-22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1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2400" spc="175" dirty="0">
                <a:solidFill>
                  <a:srgbClr val="404040"/>
                </a:solidFill>
                <a:latin typeface="Trebuchet MS"/>
                <a:cs typeface="Trebuchet MS"/>
              </a:rPr>
              <a:t>e  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2400" spc="4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4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24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-229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4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8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400" spc="30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2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3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1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2400" spc="2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400" spc="-7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2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for  </a:t>
            </a:r>
            <a:r>
              <a:rPr sz="2400" spc="125" dirty="0">
                <a:solidFill>
                  <a:srgbClr val="404040"/>
                </a:solidFill>
                <a:latin typeface="Trebuchet MS"/>
                <a:cs typeface="Trebuchet MS"/>
              </a:rPr>
              <a:t>another</a:t>
            </a:r>
            <a:r>
              <a:rPr sz="24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404040"/>
                </a:solidFill>
                <a:latin typeface="Trebuchet MS"/>
                <a:cs typeface="Trebuchet MS"/>
              </a:rPr>
              <a:t>people.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200913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500" dirty="0">
                <a:latin typeface="Trebuchet MS"/>
                <a:cs typeface="Trebuchet MS"/>
              </a:rPr>
              <a:t>A</a:t>
            </a:r>
            <a:r>
              <a:rPr sz="3600" b="0" spc="459" dirty="0">
                <a:latin typeface="Trebuchet MS"/>
                <a:cs typeface="Trebuchet MS"/>
              </a:rPr>
              <a:t>b</a:t>
            </a:r>
            <a:r>
              <a:rPr sz="3600" b="0" spc="-40" dirty="0">
                <a:latin typeface="Trebuchet MS"/>
                <a:cs typeface="Trebuchet MS"/>
              </a:rPr>
              <a:t>s</a:t>
            </a:r>
            <a:r>
              <a:rPr sz="3600" b="0" spc="-310" dirty="0">
                <a:latin typeface="Trebuchet MS"/>
                <a:cs typeface="Trebuchet MS"/>
              </a:rPr>
              <a:t>t</a:t>
            </a:r>
            <a:r>
              <a:rPr sz="3600" b="0" spc="-355" dirty="0">
                <a:latin typeface="Trebuchet MS"/>
                <a:cs typeface="Trebuchet MS"/>
              </a:rPr>
              <a:t>r</a:t>
            </a:r>
            <a:r>
              <a:rPr sz="3600" b="0" spc="580" dirty="0">
                <a:latin typeface="Trebuchet MS"/>
                <a:cs typeface="Trebuchet MS"/>
              </a:rPr>
              <a:t>a</a:t>
            </a:r>
            <a:r>
              <a:rPr sz="3600" b="0" spc="545" dirty="0">
                <a:latin typeface="Trebuchet MS"/>
                <a:cs typeface="Trebuchet MS"/>
              </a:rPr>
              <a:t>c</a:t>
            </a:r>
            <a:r>
              <a:rPr sz="3600" b="0" spc="-315" dirty="0">
                <a:latin typeface="Trebuchet MS"/>
                <a:cs typeface="Trebuchet MS"/>
              </a:rPr>
              <a:t>t</a:t>
            </a:r>
            <a:r>
              <a:rPr sz="3600" b="0" spc="-325" dirty="0"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378967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35" dirty="0">
                <a:latin typeface="Trebuchet MS"/>
                <a:cs typeface="Trebuchet MS"/>
              </a:rPr>
              <a:t>Literature</a:t>
            </a:r>
            <a:r>
              <a:rPr sz="3600" b="0" spc="200" dirty="0">
                <a:latin typeface="Trebuchet MS"/>
                <a:cs typeface="Trebuchet MS"/>
              </a:rPr>
              <a:t> </a:t>
            </a:r>
            <a:r>
              <a:rPr sz="3600" b="0" spc="50" dirty="0">
                <a:latin typeface="Trebuchet MS"/>
                <a:cs typeface="Trebuchet MS"/>
              </a:rPr>
              <a:t>Survey: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7185" y="2707703"/>
            <a:ext cx="8970645" cy="27609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395605" indent="-342900">
              <a:lnSpc>
                <a:spcPct val="100899"/>
              </a:lnSpc>
              <a:spcBef>
                <a:spcPts val="80"/>
              </a:spcBef>
              <a:tabLst>
                <a:tab pos="354965" algn="l"/>
              </a:tabLst>
            </a:pPr>
            <a:r>
              <a:rPr sz="1400" spc="-114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300" dirty="0">
                <a:solidFill>
                  <a:srgbClr val="404040"/>
                </a:solidFill>
                <a:latin typeface="Trebuchet MS"/>
                <a:cs typeface="Trebuchet MS"/>
              </a:rPr>
              <a:t>AC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electrical</a:t>
            </a:r>
            <a:r>
              <a:rPr sz="1800" spc="-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404040"/>
                </a:solidFill>
                <a:latin typeface="Trebuchet MS"/>
                <a:cs typeface="Trebuchet MS"/>
              </a:rPr>
              <a:t>power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supply</a:t>
            </a:r>
            <a:r>
              <a:rPr sz="1800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2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8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electronic</a:t>
            </a:r>
            <a:r>
              <a:rPr sz="1800" spc="-2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devices.</a:t>
            </a:r>
            <a:r>
              <a:rPr sz="1800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800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difficult</a:t>
            </a:r>
            <a:r>
              <a:rPr sz="1800" spc="-2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8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404040"/>
                </a:solidFill>
                <a:latin typeface="Trebuchet MS"/>
                <a:cs typeface="Trebuchet MS"/>
              </a:rPr>
              <a:t>devices</a:t>
            </a:r>
            <a:r>
              <a:rPr sz="1800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electrical</a:t>
            </a:r>
            <a:r>
              <a:rPr sz="1800" spc="-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75" dirty="0">
                <a:solidFill>
                  <a:srgbClr val="404040"/>
                </a:solidFill>
                <a:latin typeface="Trebuchet MS"/>
                <a:cs typeface="Trebuchet MS"/>
              </a:rPr>
              <a:t>goes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off.</a:t>
            </a:r>
            <a:r>
              <a:rPr sz="18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8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r>
              <a:rPr sz="18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2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9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30" dirty="0">
                <a:solidFill>
                  <a:srgbClr val="404040"/>
                </a:solidFill>
                <a:latin typeface="Trebuchet MS"/>
                <a:cs typeface="Trebuchet MS"/>
              </a:rPr>
              <a:t>solved</a:t>
            </a:r>
            <a:r>
              <a:rPr sz="1800" spc="-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3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14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inverter.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899"/>
              </a:lnSpc>
              <a:spcBef>
                <a:spcPts val="975"/>
              </a:spcBef>
              <a:tabLst>
                <a:tab pos="354965" algn="l"/>
              </a:tabLst>
            </a:pPr>
            <a:r>
              <a:rPr sz="1400" spc="-114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315" dirty="0">
                <a:solidFill>
                  <a:srgbClr val="404040"/>
                </a:solidFill>
                <a:latin typeface="Trebuchet MS"/>
                <a:cs typeface="Trebuchet MS"/>
              </a:rPr>
              <a:t>DC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300" dirty="0">
                <a:solidFill>
                  <a:srgbClr val="404040"/>
                </a:solidFill>
                <a:latin typeface="Trebuchet MS"/>
                <a:cs typeface="Trebuchet MS"/>
              </a:rPr>
              <a:t>AC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404040"/>
                </a:solidFill>
                <a:latin typeface="Trebuchet MS"/>
                <a:cs typeface="Trebuchet MS"/>
              </a:rPr>
              <a:t>converter</a:t>
            </a:r>
            <a:r>
              <a:rPr sz="1800" spc="-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404040"/>
                </a:solidFill>
                <a:latin typeface="Trebuchet MS"/>
                <a:cs typeface="Trebuchet MS"/>
              </a:rPr>
              <a:t>knows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inverter.This</a:t>
            </a:r>
            <a:r>
              <a:rPr sz="1800" spc="-2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inverter</a:t>
            </a:r>
            <a:r>
              <a:rPr sz="1800" spc="-25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20" dirty="0">
                <a:solidFill>
                  <a:srgbClr val="404040"/>
                </a:solidFill>
                <a:latin typeface="Trebuchet MS"/>
                <a:cs typeface="Trebuchet MS"/>
              </a:rPr>
              <a:t>change</a:t>
            </a:r>
            <a:r>
              <a:rPr sz="18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315" dirty="0">
                <a:solidFill>
                  <a:srgbClr val="404040"/>
                </a:solidFill>
                <a:latin typeface="Trebuchet MS"/>
                <a:cs typeface="Trebuchet MS"/>
              </a:rPr>
              <a:t>DC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18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voltage</a:t>
            </a:r>
            <a:r>
              <a:rPr sz="1800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8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symmetrical</a:t>
            </a:r>
            <a:r>
              <a:rPr sz="1800" spc="-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300" dirty="0">
                <a:solidFill>
                  <a:srgbClr val="404040"/>
                </a:solidFill>
                <a:latin typeface="Trebuchet MS"/>
                <a:cs typeface="Trebuchet MS"/>
              </a:rPr>
              <a:t>AC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voltage</a:t>
            </a:r>
            <a:r>
              <a:rPr sz="1800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desired</a:t>
            </a:r>
            <a:r>
              <a:rPr sz="1800" spc="-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45" dirty="0">
                <a:solidFill>
                  <a:srgbClr val="404040"/>
                </a:solidFill>
                <a:latin typeface="Trebuchet MS"/>
                <a:cs typeface="Trebuchet MS"/>
              </a:rPr>
              <a:t>magnitude</a:t>
            </a:r>
            <a:r>
              <a:rPr sz="1800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04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frequency.</a:t>
            </a:r>
            <a:endParaRPr sz="1800">
              <a:latin typeface="Trebuchet MS"/>
              <a:cs typeface="Trebuchet MS"/>
            </a:endParaRPr>
          </a:p>
          <a:p>
            <a:pPr marL="355600" marR="357505" indent="-342900">
              <a:lnSpc>
                <a:spcPct val="100800"/>
              </a:lnSpc>
              <a:spcBef>
                <a:spcPts val="975"/>
              </a:spcBef>
              <a:tabLst>
                <a:tab pos="354965" algn="l"/>
              </a:tabLst>
            </a:pPr>
            <a:r>
              <a:rPr sz="1400" spc="-12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There 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800" spc="85" dirty="0">
                <a:solidFill>
                  <a:srgbClr val="404040"/>
                </a:solidFill>
                <a:latin typeface="Trebuchet MS"/>
                <a:cs typeface="Trebuchet MS"/>
              </a:rPr>
              <a:t>various 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kind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watt 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inverter </a:t>
            </a:r>
            <a:r>
              <a:rPr sz="1800" spc="165" dirty="0">
                <a:solidFill>
                  <a:srgbClr val="404040"/>
                </a:solidFill>
                <a:latin typeface="Trebuchet MS"/>
                <a:cs typeface="Trebuchet MS"/>
              </a:rPr>
              <a:t>according 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P=VI. 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Watt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55" dirty="0">
                <a:solidFill>
                  <a:srgbClr val="404040"/>
                </a:solidFill>
                <a:latin typeface="Trebuchet MS"/>
                <a:cs typeface="Trebuchet MS"/>
              </a:rPr>
              <a:t>dependent</a:t>
            </a:r>
            <a:r>
              <a:rPr sz="1800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current.The</a:t>
            </a:r>
            <a:r>
              <a:rPr sz="1800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watt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404040"/>
                </a:solidFill>
                <a:latin typeface="Trebuchet MS"/>
                <a:cs typeface="Trebuchet MS"/>
              </a:rPr>
              <a:t>gets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transformer,</a:t>
            </a:r>
            <a:r>
              <a:rPr sz="1800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404040"/>
                </a:solidFill>
                <a:latin typeface="Trebuchet MS"/>
                <a:cs typeface="Trebuchet MS"/>
              </a:rPr>
              <a:t>coil</a:t>
            </a:r>
            <a:r>
              <a:rPr sz="18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wire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70" dirty="0">
                <a:solidFill>
                  <a:srgbClr val="404040"/>
                </a:solidFill>
                <a:latin typeface="Trebuchet MS"/>
                <a:cs typeface="Trebuchet MS"/>
              </a:rPr>
              <a:t>depending</a:t>
            </a:r>
            <a:r>
              <a:rPr sz="1800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7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404040"/>
                </a:solidFill>
                <a:latin typeface="Trebuchet MS"/>
                <a:cs typeface="Trebuchet MS"/>
              </a:rPr>
              <a:t>ampere.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0583" y="1193482"/>
            <a:ext cx="4607560" cy="769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50" b="0" spc="204" dirty="0">
                <a:latin typeface="Trebuchet MS"/>
                <a:cs typeface="Trebuchet MS"/>
              </a:rPr>
              <a:t>Block</a:t>
            </a:r>
            <a:r>
              <a:rPr sz="4850" b="0" spc="-165" dirty="0">
                <a:latin typeface="Trebuchet MS"/>
                <a:cs typeface="Trebuchet MS"/>
              </a:rPr>
              <a:t> </a:t>
            </a:r>
            <a:r>
              <a:rPr sz="4850" b="0" spc="305" dirty="0">
                <a:latin typeface="Trebuchet MS"/>
                <a:cs typeface="Trebuchet MS"/>
              </a:rPr>
              <a:t>Diagram:</a:t>
            </a:r>
            <a:endParaRPr sz="48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700" y="2981325"/>
            <a:ext cx="825817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3629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35" dirty="0">
                <a:latin typeface="Trebuchet MS"/>
                <a:cs typeface="Trebuchet MS"/>
              </a:rPr>
              <a:t>Circuit</a:t>
            </a:r>
            <a:r>
              <a:rPr sz="3600" b="0" spc="5" dirty="0">
                <a:latin typeface="Trebuchet MS"/>
                <a:cs typeface="Trebuchet MS"/>
              </a:rPr>
              <a:t> </a:t>
            </a:r>
            <a:r>
              <a:rPr sz="3600" b="0" spc="200" dirty="0">
                <a:latin typeface="Trebuchet MS"/>
                <a:cs typeface="Trebuchet MS"/>
              </a:rPr>
              <a:t>Diagram: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38400" y="2514600"/>
            <a:ext cx="8553450" cy="4343400"/>
            <a:chOff x="2438400" y="2514600"/>
            <a:chExt cx="8553450" cy="4343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2514600"/>
              <a:ext cx="7477125" cy="4095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5325" y="5391150"/>
              <a:ext cx="2676525" cy="1133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1000" y="6353174"/>
              <a:ext cx="552450" cy="495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525" y="6353174"/>
              <a:ext cx="4562475" cy="504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4757" y="1032255"/>
            <a:ext cx="46920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204" dirty="0">
                <a:latin typeface="Trebuchet MS"/>
                <a:cs typeface="Trebuchet MS"/>
              </a:rPr>
              <a:t>Stages</a:t>
            </a:r>
            <a:r>
              <a:rPr sz="3600" b="0" spc="-45" dirty="0">
                <a:latin typeface="Trebuchet MS"/>
                <a:cs typeface="Trebuchet MS"/>
              </a:rPr>
              <a:t> </a:t>
            </a:r>
            <a:r>
              <a:rPr sz="3600" b="0" spc="90" dirty="0">
                <a:latin typeface="Trebuchet MS"/>
                <a:cs typeface="Trebuchet MS"/>
              </a:rPr>
              <a:t>of</a:t>
            </a:r>
            <a:r>
              <a:rPr sz="3600" b="0" spc="-75" dirty="0">
                <a:latin typeface="Trebuchet MS"/>
                <a:cs typeface="Trebuchet MS"/>
              </a:rPr>
              <a:t> </a:t>
            </a:r>
            <a:r>
              <a:rPr sz="3600" b="0" spc="405" dirty="0">
                <a:latin typeface="Trebuchet MS"/>
                <a:cs typeface="Trebuchet MS"/>
              </a:rPr>
              <a:t>an</a:t>
            </a:r>
            <a:r>
              <a:rPr sz="3600" b="0" spc="-90" dirty="0">
                <a:latin typeface="Trebuchet MS"/>
                <a:cs typeface="Trebuchet MS"/>
              </a:rPr>
              <a:t> </a:t>
            </a:r>
            <a:r>
              <a:rPr sz="3600" b="0" spc="-30" dirty="0">
                <a:latin typeface="Trebuchet MS"/>
                <a:cs typeface="Trebuchet MS"/>
              </a:rPr>
              <a:t>Inverter: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1361" y="2460942"/>
            <a:ext cx="877252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latin typeface="Tahoma"/>
                <a:cs typeface="Tahoma"/>
              </a:rPr>
              <a:t>Battery: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ahoma"/>
              <a:cs typeface="Tahoma"/>
            </a:endParaRPr>
          </a:p>
          <a:p>
            <a:pPr marL="1075055" marR="5080" indent="-343535" algn="just">
              <a:lnSpc>
                <a:spcPct val="100400"/>
              </a:lnSpc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50" spc="-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105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2400" spc="-19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29" dirty="0">
                <a:solidFill>
                  <a:srgbClr val="1F1F1F"/>
                </a:solidFill>
                <a:latin typeface="Trebuchet MS"/>
                <a:cs typeface="Trebuchet MS"/>
              </a:rPr>
              <a:t>DC</a:t>
            </a:r>
            <a:r>
              <a:rPr sz="2400" spc="-1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1F1F1F"/>
                </a:solidFill>
                <a:latin typeface="Trebuchet MS"/>
                <a:cs typeface="Trebuchet MS"/>
              </a:rPr>
              <a:t>power</a:t>
            </a:r>
            <a:r>
              <a:rPr sz="2400" spc="-14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1F1F1F"/>
                </a:solidFill>
                <a:latin typeface="Trebuchet MS"/>
                <a:cs typeface="Trebuchet MS"/>
              </a:rPr>
              <a:t>source</a:t>
            </a:r>
            <a:r>
              <a:rPr sz="2400" spc="-114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F1F1F"/>
                </a:solidFill>
                <a:latin typeface="Trebuchet MS"/>
                <a:cs typeface="Trebuchet MS"/>
              </a:rPr>
              <a:t>can</a:t>
            </a:r>
            <a:r>
              <a:rPr sz="2400" spc="-10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1F1F1F"/>
                </a:solidFill>
                <a:latin typeface="Trebuchet MS"/>
                <a:cs typeface="Trebuchet MS"/>
              </a:rPr>
              <a:t>be</a:t>
            </a:r>
            <a:r>
              <a:rPr sz="2400" spc="-114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sz="2400" spc="-16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1F1F1F"/>
                </a:solidFill>
                <a:latin typeface="Trebuchet MS"/>
                <a:cs typeface="Trebuchet MS"/>
              </a:rPr>
              <a:t>deep</a:t>
            </a:r>
            <a:r>
              <a:rPr sz="2400" spc="-1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1F1F1F"/>
                </a:solidFill>
                <a:latin typeface="Trebuchet MS"/>
                <a:cs typeface="Trebuchet MS"/>
              </a:rPr>
              <a:t>cycle</a:t>
            </a:r>
            <a:r>
              <a:rPr sz="2400" spc="-1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/>
                <a:cs typeface="Trebuchet MS"/>
              </a:rPr>
              <a:t>battery</a:t>
            </a:r>
            <a:r>
              <a:rPr sz="2400" spc="-15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or</a:t>
            </a:r>
            <a:r>
              <a:rPr sz="2400" spc="-15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1F1F1F"/>
                </a:solidFill>
                <a:latin typeface="Trebuchet MS"/>
                <a:cs typeface="Trebuchet MS"/>
              </a:rPr>
              <a:t>a </a:t>
            </a:r>
            <a:r>
              <a:rPr sz="2400" spc="-71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25" dirty="0">
                <a:solidFill>
                  <a:srgbClr val="1F1F1F"/>
                </a:solidFill>
                <a:latin typeface="Trebuchet MS"/>
                <a:cs typeface="Trebuchet MS"/>
              </a:rPr>
              <a:t>DC</a:t>
            </a:r>
            <a:r>
              <a:rPr sz="2400" spc="-1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1F1F1F"/>
                </a:solidFill>
                <a:latin typeface="Trebuchet MS"/>
                <a:cs typeface="Trebuchet MS"/>
              </a:rPr>
              <a:t>generator</a:t>
            </a:r>
            <a:r>
              <a:rPr sz="2400" spc="-14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or</a:t>
            </a:r>
            <a:r>
              <a:rPr sz="2400" spc="-14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sz="2400" spc="-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1F1F1F"/>
                </a:solidFill>
                <a:latin typeface="Trebuchet MS"/>
                <a:cs typeface="Trebuchet MS"/>
              </a:rPr>
              <a:t>solar</a:t>
            </a:r>
            <a:r>
              <a:rPr sz="2400" spc="-7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1F1F1F"/>
                </a:solidFill>
                <a:latin typeface="Trebuchet MS"/>
                <a:cs typeface="Trebuchet MS"/>
              </a:rPr>
              <a:t>panel.</a:t>
            </a:r>
            <a:r>
              <a:rPr sz="2400" spc="-2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1F1F1F"/>
                </a:solidFill>
                <a:latin typeface="Trebuchet MS"/>
                <a:cs typeface="Trebuchet MS"/>
              </a:rPr>
              <a:t>They</a:t>
            </a:r>
            <a:r>
              <a:rPr sz="2400" spc="-15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Trebuchet MS"/>
                <a:cs typeface="Trebuchet MS"/>
              </a:rPr>
              <a:t>all</a:t>
            </a:r>
            <a:r>
              <a:rPr sz="2400" spc="-1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1F1F1F"/>
                </a:solidFill>
                <a:latin typeface="Trebuchet MS"/>
                <a:cs typeface="Trebuchet MS"/>
              </a:rPr>
              <a:t>gives</a:t>
            </a:r>
            <a:r>
              <a:rPr sz="2400" spc="-16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1F1F1F"/>
                </a:solidFill>
                <a:latin typeface="Trebuchet MS"/>
                <a:cs typeface="Trebuchet MS"/>
              </a:rPr>
              <a:t>stable</a:t>
            </a:r>
            <a:r>
              <a:rPr sz="2400" spc="-114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25" dirty="0">
                <a:solidFill>
                  <a:srgbClr val="1F1F1F"/>
                </a:solidFill>
                <a:latin typeface="Trebuchet MS"/>
                <a:cs typeface="Trebuchet MS"/>
              </a:rPr>
              <a:t>DC </a:t>
            </a:r>
            <a:r>
              <a:rPr sz="2400" spc="-7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1F1F1F"/>
                </a:solidFill>
                <a:latin typeface="Trebuchet MS"/>
                <a:cs typeface="Trebuchet MS"/>
              </a:rPr>
              <a:t>p</a:t>
            </a:r>
            <a:r>
              <a:rPr sz="2400" spc="130" dirty="0">
                <a:solidFill>
                  <a:srgbClr val="1F1F1F"/>
                </a:solidFill>
                <a:latin typeface="Trebuchet MS"/>
                <a:cs typeface="Trebuchet MS"/>
              </a:rPr>
              <a:t>o</a:t>
            </a:r>
            <a:r>
              <a:rPr sz="2400" spc="165" dirty="0">
                <a:solidFill>
                  <a:srgbClr val="1F1F1F"/>
                </a:solidFill>
                <a:latin typeface="Trebuchet MS"/>
                <a:cs typeface="Trebuchet MS"/>
              </a:rPr>
              <a:t>w</a:t>
            </a:r>
            <a:r>
              <a:rPr sz="2400" spc="11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2400" spc="-90" dirty="0">
                <a:solidFill>
                  <a:srgbClr val="1F1F1F"/>
                </a:solidFill>
                <a:latin typeface="Trebuchet MS"/>
                <a:cs typeface="Trebuchet MS"/>
              </a:rPr>
              <a:t>r</a:t>
            </a:r>
            <a:r>
              <a:rPr sz="2400" spc="-14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2400" spc="140" dirty="0">
                <a:solidFill>
                  <a:srgbClr val="1F1F1F"/>
                </a:solidFill>
                <a:latin typeface="Trebuchet MS"/>
                <a:cs typeface="Trebuchet MS"/>
              </a:rPr>
              <a:t>o</a:t>
            </a:r>
            <a:r>
              <a:rPr sz="2400" spc="-13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2400" spc="110" dirty="0">
                <a:solidFill>
                  <a:srgbClr val="1F1F1F"/>
                </a:solidFill>
                <a:latin typeface="Trebuchet MS"/>
                <a:cs typeface="Trebuchet MS"/>
              </a:rPr>
              <a:t>h</a:t>
            </a:r>
            <a:r>
              <a:rPr sz="2400" spc="10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2400" spc="-19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rebuchet MS"/>
                <a:cs typeface="Trebuchet MS"/>
              </a:rPr>
              <a:t>i</a:t>
            </a:r>
            <a:r>
              <a:rPr sz="2400" spc="-30" dirty="0">
                <a:solidFill>
                  <a:srgbClr val="1F1F1F"/>
                </a:solidFill>
                <a:latin typeface="Trebuchet MS"/>
                <a:cs typeface="Trebuchet MS"/>
              </a:rPr>
              <a:t>n</a:t>
            </a:r>
            <a:r>
              <a:rPr sz="2400" spc="40" dirty="0">
                <a:solidFill>
                  <a:srgbClr val="1F1F1F"/>
                </a:solidFill>
                <a:latin typeface="Trebuchet MS"/>
                <a:cs typeface="Trebuchet MS"/>
              </a:rPr>
              <a:t>ve</a:t>
            </a:r>
            <a:r>
              <a:rPr sz="2400" spc="15" dirty="0">
                <a:solidFill>
                  <a:srgbClr val="1F1F1F"/>
                </a:solidFill>
                <a:latin typeface="Trebuchet MS"/>
                <a:cs typeface="Trebuchet MS"/>
              </a:rPr>
              <a:t>r</a:t>
            </a:r>
            <a:r>
              <a:rPr sz="2400" spc="-135" dirty="0">
                <a:solidFill>
                  <a:srgbClr val="1F1F1F"/>
                </a:solidFill>
                <a:latin typeface="Trebuchet MS"/>
                <a:cs typeface="Trebuchet MS"/>
              </a:rPr>
              <a:t>t</a:t>
            </a:r>
            <a:r>
              <a:rPr sz="2400" spc="110" dirty="0">
                <a:solidFill>
                  <a:srgbClr val="1F1F1F"/>
                </a:solidFill>
                <a:latin typeface="Trebuchet MS"/>
                <a:cs typeface="Trebuchet MS"/>
              </a:rPr>
              <a:t>e</a:t>
            </a:r>
            <a:r>
              <a:rPr sz="2400" spc="-110" dirty="0">
                <a:solidFill>
                  <a:srgbClr val="1F1F1F"/>
                </a:solidFill>
                <a:latin typeface="Trebuchet MS"/>
                <a:cs typeface="Trebuchet MS"/>
              </a:rPr>
              <a:t>r</a:t>
            </a:r>
            <a:r>
              <a:rPr sz="2400" spc="-430" dirty="0">
                <a:solidFill>
                  <a:srgbClr val="1F1F1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075055" marR="291465" indent="-343535">
              <a:lnSpc>
                <a:spcPct val="100400"/>
              </a:lnSpc>
              <a:spcBef>
                <a:spcPts val="945"/>
              </a:spcBef>
            </a:pPr>
            <a:r>
              <a:rPr sz="1950" spc="-19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950" spc="-5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2400" spc="100" dirty="0">
                <a:solidFill>
                  <a:srgbClr val="1F1F1F"/>
                </a:solidFill>
                <a:latin typeface="Trebuchet MS"/>
                <a:cs typeface="Trebuchet MS"/>
              </a:rPr>
              <a:t>The</a:t>
            </a:r>
            <a:r>
              <a:rPr sz="2400" spc="-18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1F1F1F"/>
                </a:solidFill>
                <a:latin typeface="Trebuchet MS"/>
                <a:cs typeface="Trebuchet MS"/>
              </a:rPr>
              <a:t>voltage</a:t>
            </a:r>
            <a:r>
              <a:rPr sz="2400" spc="-114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/>
                <a:cs typeface="Trebuchet MS"/>
              </a:rPr>
              <a:t>to</a:t>
            </a:r>
            <a:r>
              <a:rPr sz="2400" spc="-13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1F1F1F"/>
                </a:solidFill>
                <a:latin typeface="Trebuchet MS"/>
                <a:cs typeface="Trebuchet MS"/>
              </a:rPr>
              <a:t>an</a:t>
            </a:r>
            <a:r>
              <a:rPr sz="2400" spc="-10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rebuchet MS"/>
                <a:cs typeface="Trebuchet MS"/>
              </a:rPr>
              <a:t>inverter</a:t>
            </a:r>
            <a:r>
              <a:rPr sz="2400" spc="-2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F1F1F"/>
                </a:solidFill>
                <a:latin typeface="Trebuchet MS"/>
                <a:cs typeface="Trebuchet MS"/>
              </a:rPr>
              <a:t>can</a:t>
            </a:r>
            <a:r>
              <a:rPr sz="2400" spc="-10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1F1F1F"/>
                </a:solidFill>
                <a:latin typeface="Trebuchet MS"/>
                <a:cs typeface="Trebuchet MS"/>
              </a:rPr>
              <a:t>be</a:t>
            </a:r>
            <a:r>
              <a:rPr sz="2400" spc="-114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90" dirty="0">
                <a:solidFill>
                  <a:srgbClr val="1F1F1F"/>
                </a:solidFill>
                <a:latin typeface="Trebuchet MS"/>
                <a:cs typeface="Trebuchet MS"/>
              </a:rPr>
              <a:t>6V</a:t>
            </a:r>
            <a:r>
              <a:rPr sz="2400" spc="-1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or</a:t>
            </a:r>
            <a:r>
              <a:rPr sz="2400" spc="-14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1F1F1F"/>
                </a:solidFill>
                <a:latin typeface="Trebuchet MS"/>
                <a:cs typeface="Trebuchet MS"/>
              </a:rPr>
              <a:t>12V</a:t>
            </a:r>
            <a:r>
              <a:rPr sz="2400" spc="-1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or</a:t>
            </a:r>
            <a:r>
              <a:rPr sz="2400" spc="-14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1F1F1F"/>
                </a:solidFill>
                <a:latin typeface="Trebuchet MS"/>
                <a:cs typeface="Trebuchet MS"/>
              </a:rPr>
              <a:t>24V</a:t>
            </a:r>
            <a:r>
              <a:rPr sz="2400" spc="-1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or </a:t>
            </a:r>
            <a:r>
              <a:rPr sz="2400" spc="-7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130" dirty="0">
                <a:solidFill>
                  <a:srgbClr val="1F1F1F"/>
                </a:solidFill>
                <a:latin typeface="Trebuchet MS"/>
                <a:cs typeface="Trebuchet MS"/>
              </a:rPr>
              <a:t>48V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or </a:t>
            </a:r>
            <a:r>
              <a:rPr sz="2400" spc="100" dirty="0">
                <a:solidFill>
                  <a:srgbClr val="1F1F1F"/>
                </a:solidFill>
                <a:latin typeface="Trebuchet MS"/>
                <a:cs typeface="Trebuchet MS"/>
              </a:rPr>
              <a:t>even </a:t>
            </a:r>
            <a:r>
              <a:rPr sz="2400" spc="15" dirty="0">
                <a:solidFill>
                  <a:srgbClr val="1F1F1F"/>
                </a:solidFill>
                <a:latin typeface="Trebuchet MS"/>
                <a:cs typeface="Trebuchet MS"/>
              </a:rPr>
              <a:t>84V, </a:t>
            </a:r>
            <a:r>
              <a:rPr sz="2400" spc="-155" dirty="0">
                <a:solidFill>
                  <a:srgbClr val="1F1F1F"/>
                </a:solidFill>
                <a:latin typeface="Trebuchet MS"/>
                <a:cs typeface="Trebuchet MS"/>
              </a:rPr>
              <a:t>it </a:t>
            </a:r>
            <a:r>
              <a:rPr sz="2400" spc="140" dirty="0">
                <a:solidFill>
                  <a:srgbClr val="1F1F1F"/>
                </a:solidFill>
                <a:latin typeface="Trebuchet MS"/>
                <a:cs typeface="Trebuchet MS"/>
              </a:rPr>
              <a:t>depends </a:t>
            </a:r>
            <a:r>
              <a:rPr sz="2400" spc="114" dirty="0">
                <a:solidFill>
                  <a:srgbClr val="1F1F1F"/>
                </a:solidFill>
                <a:latin typeface="Trebuchet MS"/>
                <a:cs typeface="Trebuchet MS"/>
              </a:rPr>
              <a:t>on </a:t>
            </a:r>
            <a:r>
              <a:rPr sz="2400" spc="25" dirty="0">
                <a:solidFill>
                  <a:srgbClr val="1F1F1F"/>
                </a:solidFill>
                <a:latin typeface="Trebuchet MS"/>
                <a:cs typeface="Trebuchet MS"/>
              </a:rPr>
              <a:t>the </a:t>
            </a:r>
            <a:r>
              <a:rPr sz="2400" spc="-35" dirty="0">
                <a:solidFill>
                  <a:srgbClr val="1F1F1F"/>
                </a:solidFill>
                <a:latin typeface="Trebuchet MS"/>
                <a:cs typeface="Trebuchet MS"/>
              </a:rPr>
              <a:t>inverter’s </a:t>
            </a:r>
            <a:r>
              <a:rPr sz="2400" spc="10" dirty="0">
                <a:solidFill>
                  <a:srgbClr val="1F1F1F"/>
                </a:solidFill>
                <a:latin typeface="Trebuchet MS"/>
                <a:cs typeface="Trebuchet MS"/>
              </a:rPr>
              <a:t>input </a:t>
            </a:r>
            <a:r>
              <a:rPr sz="2400" spc="1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rebuchet MS"/>
                <a:cs typeface="Trebuchet MS"/>
              </a:rPr>
              <a:t>specification.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813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MT</vt:lpstr>
      <vt:lpstr>Calibri</vt:lpstr>
      <vt:lpstr>Lucida Sans Unicode</vt:lpstr>
      <vt:lpstr>Tahoma</vt:lpstr>
      <vt:lpstr>Trebuchet MS</vt:lpstr>
      <vt:lpstr>Office Theme</vt:lpstr>
      <vt:lpstr>DEPARTMENT OF ELECTRONICS AND  COMMUNICATION ENGINEERING</vt:lpstr>
      <vt:lpstr>List of Contents:</vt:lpstr>
      <vt:lpstr>PowerPoint Presentation</vt:lpstr>
      <vt:lpstr>Abstract:</vt:lpstr>
      <vt:lpstr>Abstract:</vt:lpstr>
      <vt:lpstr>Literature Survey:</vt:lpstr>
      <vt:lpstr>Block Diagram:</vt:lpstr>
      <vt:lpstr>Circuit Diagram:</vt:lpstr>
      <vt:lpstr>Stages of an Inverter:</vt:lpstr>
      <vt:lpstr>Stages of an Inverter:</vt:lpstr>
      <vt:lpstr>Stages of an Inverter:</vt:lpstr>
      <vt:lpstr>Stages of an Inverter:</vt:lpstr>
      <vt:lpstr>Working Principle:</vt:lpstr>
      <vt:lpstr>Components Required:</vt:lpstr>
      <vt:lpstr>Advantages:</vt:lpstr>
      <vt:lpstr>Disadvantages: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 COMMUNICATION ENGINEERING</dc:title>
  <cp:lastModifiedBy>pavithra1502pavi@gmail.com</cp:lastModifiedBy>
  <cp:revision>1</cp:revision>
  <dcterms:created xsi:type="dcterms:W3CDTF">2023-10-05T14:25:43Z</dcterms:created>
  <dcterms:modified xsi:type="dcterms:W3CDTF">2023-10-05T14:29:54Z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2022-12-23T00:00:00Z</vt:filetime>
  </property>
  <property fmtid="{D5CDD505-2E9C-101B-9397-08002B2CF9AE}" pid="3" name="LastSaved">
    <vt:filetime>2023-10-05T00:00:00Z</vt:filetime>
  </property>
</Properties>
</file>