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2"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d9a973cdad41ca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d9a973cdad41ca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d9a973cdad41ca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d9a973cdad41ca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3ba38afbcb6927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3ba38afbcb6927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3ba38afbcb6927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3ba38afbcb6927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45fdab34333099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45fdab34333099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2d9a973cdad41ca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2d9a973cdad41c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d9a973cdad41ca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d9a973cdad41ca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d9a973cdad41ca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2d9a973cdad41c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2d9a973cdad41ca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2d9a973cdad41ca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2d9a973cdad41ca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2d9a973cdad41ca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2d9a973cdad41ca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2d9a973cdad41ca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2d9a973cdad41ca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2d9a973cdad41ca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11708" y="-586327"/>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2"/>
                </a:solidFill>
                <a:latin typeface="Times New Roman"/>
                <a:ea typeface="Times New Roman"/>
                <a:cs typeface="Times New Roman"/>
                <a:sym typeface="Times New Roman"/>
              </a:rPr>
              <a:t>PYTHON WORKSHOP</a:t>
            </a:r>
            <a:endParaRPr b="1" dirty="0">
              <a:solidFill>
                <a:schemeClr val="dk2"/>
              </a:solidFill>
              <a:latin typeface="Times New Roman"/>
              <a:ea typeface="Times New Roman"/>
              <a:cs typeface="Times New Roman"/>
              <a:sym typeface="Times New Roman"/>
            </a:endParaRPr>
          </a:p>
        </p:txBody>
      </p:sp>
      <p:sp>
        <p:nvSpPr>
          <p:cNvPr id="68" name="Google Shape;68;p13"/>
          <p:cNvSpPr txBox="1">
            <a:spLocks noGrp="1"/>
          </p:cNvSpPr>
          <p:nvPr>
            <p:ph type="subTitle" idx="1"/>
          </p:nvPr>
        </p:nvSpPr>
        <p:spPr>
          <a:xfrm>
            <a:off x="623406" y="2087696"/>
            <a:ext cx="85206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dirty="0">
                <a:latin typeface="Times New Roman"/>
                <a:ea typeface="Times New Roman"/>
                <a:cs typeface="Times New Roman"/>
                <a:sym typeface="Times New Roman"/>
              </a:rPr>
              <a:t>  WELCOME</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TO</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OUR </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PRESENTATION</a:t>
            </a:r>
            <a:endParaRPr sz="3400" b="1" dirty="0">
              <a:latin typeface="Times New Roman"/>
              <a:ea typeface="Times New Roman"/>
              <a:cs typeface="Times New Roman"/>
              <a:sym typeface="Times New Roman"/>
            </a:endParaRP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b="1" i="1">
                <a:solidFill>
                  <a:schemeClr val="dk2"/>
                </a:solidFill>
              </a:rPr>
              <a:t>MODEL ARCHITECTURE :</a:t>
            </a:r>
            <a:endParaRPr sz="2700" b="1" i="1">
              <a:solidFill>
                <a:schemeClr val="dk2"/>
              </a:solidFill>
            </a:endParaRPr>
          </a:p>
        </p:txBody>
      </p:sp>
      <p:sp>
        <p:nvSpPr>
          <p:cNvPr id="124" name="Google Shape;124;p22"/>
          <p:cNvSpPr/>
          <p:nvPr/>
        </p:nvSpPr>
        <p:spPr>
          <a:xfrm>
            <a:off x="2982600" y="825825"/>
            <a:ext cx="3279900" cy="25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Import random</a:t>
            </a:r>
            <a:endParaRPr/>
          </a:p>
        </p:txBody>
      </p:sp>
      <p:sp>
        <p:nvSpPr>
          <p:cNvPr id="125" name="Google Shape;125;p22"/>
          <p:cNvSpPr/>
          <p:nvPr/>
        </p:nvSpPr>
        <p:spPr>
          <a:xfrm rot="434" flipH="1">
            <a:off x="2136300" y="1265830"/>
            <a:ext cx="4750500" cy="50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Char=string.letters+string.numbers+string.punctuations</a:t>
            </a:r>
            <a:endParaRPr/>
          </a:p>
        </p:txBody>
      </p:sp>
      <p:sp>
        <p:nvSpPr>
          <p:cNvPr id="126" name="Google Shape;126;p22"/>
          <p:cNvSpPr/>
          <p:nvPr/>
        </p:nvSpPr>
        <p:spPr>
          <a:xfrm>
            <a:off x="854509" y="2170276"/>
            <a:ext cx="29982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Password= light/middle/strong</a:t>
            </a:r>
            <a:endParaRPr dirty="0"/>
          </a:p>
          <a:p>
            <a:pPr marL="0" lvl="0" indent="0" algn="ctr" rtl="0">
              <a:spcBef>
                <a:spcPts val="0"/>
              </a:spcBef>
              <a:spcAft>
                <a:spcPts val="0"/>
              </a:spcAft>
              <a:buNone/>
            </a:pPr>
            <a:endParaRPr dirty="0"/>
          </a:p>
        </p:txBody>
      </p:sp>
      <p:sp>
        <p:nvSpPr>
          <p:cNvPr id="127" name="Google Shape;127;p22"/>
          <p:cNvSpPr/>
          <p:nvPr/>
        </p:nvSpPr>
        <p:spPr>
          <a:xfrm>
            <a:off x="5105400" y="2190750"/>
            <a:ext cx="29982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User data=string</a:t>
            </a:r>
            <a:endParaRPr/>
          </a:p>
        </p:txBody>
      </p:sp>
      <p:sp>
        <p:nvSpPr>
          <p:cNvPr id="128" name="Google Shape;128;p22"/>
          <p:cNvSpPr/>
          <p:nvPr/>
        </p:nvSpPr>
        <p:spPr>
          <a:xfrm>
            <a:off x="3124200" y="3257550"/>
            <a:ext cx="28047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Random pic to generate password</a:t>
            </a:r>
            <a:endParaRPr/>
          </a:p>
        </p:txBody>
      </p:sp>
      <p:sp>
        <p:nvSpPr>
          <p:cNvPr id="129" name="Google Shape;129;p22"/>
          <p:cNvSpPr/>
          <p:nvPr/>
        </p:nvSpPr>
        <p:spPr>
          <a:xfrm>
            <a:off x="3012450" y="4128531"/>
            <a:ext cx="28047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Unique and secure password</a:t>
            </a:r>
            <a:endParaRPr/>
          </a:p>
        </p:txBody>
      </p:sp>
      <p:cxnSp>
        <p:nvCxnSpPr>
          <p:cNvPr id="131" name="Google Shape;131;p22"/>
          <p:cNvCxnSpPr/>
          <p:nvPr/>
        </p:nvCxnSpPr>
        <p:spPr>
          <a:xfrm>
            <a:off x="2286000" y="1885950"/>
            <a:ext cx="4191900" cy="24900"/>
          </a:xfrm>
          <a:prstGeom prst="straightConnector1">
            <a:avLst/>
          </a:prstGeom>
          <a:noFill/>
          <a:ln w="9525" cap="flat" cmpd="sng">
            <a:solidFill>
              <a:schemeClr val="dk2"/>
            </a:solidFill>
            <a:prstDash val="solid"/>
            <a:round/>
            <a:headEnd type="none" w="med" len="med"/>
            <a:tailEnd type="none" w="med" len="med"/>
          </a:ln>
        </p:spPr>
      </p:cxnSp>
      <p:sp>
        <p:nvSpPr>
          <p:cNvPr id="13" name="Down Arrow 12"/>
          <p:cNvSpPr/>
          <p:nvPr/>
        </p:nvSpPr>
        <p:spPr>
          <a:xfrm flipH="1">
            <a:off x="4572001" y="1123950"/>
            <a:ext cx="761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400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2209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419600" y="1885950"/>
            <a:ext cx="3810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Down Arrow 18"/>
          <p:cNvSpPr/>
          <p:nvPr/>
        </p:nvSpPr>
        <p:spPr>
          <a:xfrm>
            <a:off x="4572000" y="379095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rPr>
              <a:t>SAMPLE CODE :</a:t>
            </a:r>
            <a:endParaRPr sz="3000" b="1" i="1">
              <a:solidFill>
                <a:schemeClr val="dk2"/>
              </a:solidFill>
            </a:endParaRPr>
          </a:p>
        </p:txBody>
      </p:sp>
      <p:sp>
        <p:nvSpPr>
          <p:cNvPr id="3" name="Rectangle 2"/>
          <p:cNvSpPr/>
          <p:nvPr/>
        </p:nvSpPr>
        <p:spPr>
          <a:xfrm>
            <a:off x="2286000" y="-20311437"/>
            <a:ext cx="4572000" cy="738664"/>
          </a:xfrm>
          <a:prstGeom prst="rect">
            <a:avLst/>
          </a:prstGeom>
        </p:spPr>
        <p:txBody>
          <a:bodyPr wrap="square">
            <a:spAutoFit/>
          </a:bodyPr>
          <a:lstStyle/>
          <a:p>
            <a:r>
              <a:rPr lang="en-IN" dirty="0" smtClean="0"/>
              <a:t>    </a:t>
            </a:r>
          </a:p>
          <a:p>
            <a:r>
              <a:rPr lang="en-IN" dirty="0" smtClean="0"/>
              <a:t>    </a:t>
            </a:r>
          </a:p>
          <a:p>
            <a:r>
              <a:rPr lang="en-IN" dirty="0" smtClean="0"/>
              <a:t>    </a:t>
            </a:r>
            <a:endParaRPr lang="en-IN" dirty="0"/>
          </a:p>
        </p:txBody>
      </p:sp>
      <p:sp>
        <p:nvSpPr>
          <p:cNvPr id="4" name="Rectangle 3"/>
          <p:cNvSpPr/>
          <p:nvPr/>
        </p:nvSpPr>
        <p:spPr>
          <a:xfrm>
            <a:off x="304800" y="803850"/>
            <a:ext cx="8839200" cy="261610"/>
          </a:xfrm>
          <a:prstGeom prst="rect">
            <a:avLst/>
          </a:prstGeom>
        </p:spPr>
        <p:txBody>
          <a:bodyPr wrap="square">
            <a:spAutoFit/>
          </a:bodyPr>
          <a:lstStyle/>
          <a:p>
            <a:r>
              <a:rPr lang="en-IN" sz="1100" dirty="0" smtClean="0"/>
              <a:t>:</a:t>
            </a:r>
            <a:endParaRPr lang="en-IN" sz="1100" dirty="0"/>
          </a:p>
        </p:txBody>
      </p:sp>
      <p:sp>
        <p:nvSpPr>
          <p:cNvPr id="6" name="Rectangle 5"/>
          <p:cNvSpPr/>
          <p:nvPr/>
        </p:nvSpPr>
        <p:spPr>
          <a:xfrm>
            <a:off x="381000" y="666750"/>
            <a:ext cx="7391400" cy="4201150"/>
          </a:xfrm>
          <a:prstGeom prst="rect">
            <a:avLst/>
          </a:prstGeom>
        </p:spPr>
        <p:txBody>
          <a:bodyPr wrap="square">
            <a:spAutoFit/>
          </a:bodyPr>
          <a:lstStyle/>
          <a:p>
            <a:r>
              <a:rPr lang="en-IN" sz="1100" dirty="0" smtClean="0"/>
              <a:t>print('Hello, friend :)')</a:t>
            </a:r>
          </a:p>
          <a:p>
            <a:r>
              <a:rPr lang="en-IN" sz="1100" dirty="0" smtClean="0"/>
              <a:t>name=input('What is your name ? ')</a:t>
            </a:r>
          </a:p>
          <a:p>
            <a:r>
              <a:rPr lang="en-IN" sz="1100" dirty="0" smtClean="0"/>
              <a:t>print('{} ,nice to meet you '.format(name))</a:t>
            </a:r>
          </a:p>
          <a:p>
            <a:r>
              <a:rPr lang="en-IN" sz="1100" dirty="0" smtClean="0"/>
              <a:t>    </a:t>
            </a:r>
            <a:r>
              <a:rPr lang="en-IN" sz="1100" dirty="0" err="1" smtClean="0"/>
              <a:t>quess</a:t>
            </a:r>
            <a:r>
              <a:rPr lang="en-IN" sz="1100" dirty="0" smtClean="0"/>
              <a:t>=input('How Secure must have 1-Easy/2-Stron/3-Very Strong : ')</a:t>
            </a:r>
          </a:p>
          <a:p>
            <a:r>
              <a:rPr lang="en-IN" sz="1100" dirty="0" smtClean="0"/>
              <a:t>choice=(</a:t>
            </a:r>
            <a:r>
              <a:rPr lang="en-IN" sz="1100" dirty="0" err="1" smtClean="0"/>
              <a:t>int</a:t>
            </a:r>
            <a:r>
              <a:rPr lang="en-IN" sz="1100" dirty="0" smtClean="0"/>
              <a:t>(input("if you want combine with custom text 1-Yes 2-No : ")))</a:t>
            </a:r>
          </a:p>
          <a:p>
            <a:r>
              <a:rPr lang="en-IN" sz="1100" dirty="0" smtClean="0"/>
              <a:t>if choice==1:</a:t>
            </a:r>
          </a:p>
          <a:p>
            <a:r>
              <a:rPr lang="en-IN" sz="1100" dirty="0" smtClean="0"/>
              <a:t>    </a:t>
            </a:r>
            <a:r>
              <a:rPr lang="en-IN" sz="1100" dirty="0" err="1" smtClean="0"/>
              <a:t>customtext</a:t>
            </a:r>
            <a:r>
              <a:rPr lang="en-IN" sz="1100" dirty="0" smtClean="0"/>
              <a:t>=</a:t>
            </a:r>
            <a:r>
              <a:rPr lang="en-IN" sz="1100" dirty="0" err="1" smtClean="0"/>
              <a:t>str</a:t>
            </a:r>
            <a:r>
              <a:rPr lang="en-IN" sz="1100" dirty="0" smtClean="0"/>
              <a:t>(input("Enter Custom Text : "))</a:t>
            </a:r>
          </a:p>
          <a:p>
            <a:r>
              <a:rPr lang="en-IN" sz="1100" dirty="0" smtClean="0"/>
              <a:t>    check=(</a:t>
            </a:r>
            <a:r>
              <a:rPr lang="en-IN" sz="1100" dirty="0" err="1" smtClean="0"/>
              <a:t>int</a:t>
            </a:r>
            <a:r>
              <a:rPr lang="en-IN" sz="1100" dirty="0" smtClean="0"/>
              <a:t>(input("if password \"End with your custom text Enter 1\" \" Start with your custom text Enter 2\" \"Mix with custom text Enter 3\" :")))</a:t>
            </a:r>
          </a:p>
          <a:p>
            <a:r>
              <a:rPr lang="en-IN" sz="1100" dirty="0" smtClean="0"/>
              <a:t>    if check==1:</a:t>
            </a:r>
          </a:p>
          <a:p>
            <a:r>
              <a:rPr lang="en-IN" sz="1100" dirty="0" smtClean="0"/>
              <a:t>        </a:t>
            </a:r>
            <a:r>
              <a:rPr lang="en-IN" sz="1100" dirty="0" err="1" smtClean="0"/>
              <a:t>yourPassword</a:t>
            </a:r>
            <a:r>
              <a:rPr lang="en-IN" sz="1100" dirty="0" smtClean="0"/>
              <a:t>=</a:t>
            </a:r>
            <a:r>
              <a:rPr lang="en-IN" sz="1100" dirty="0" err="1" smtClean="0"/>
              <a:t>questPasswEnd</a:t>
            </a:r>
            <a:r>
              <a:rPr lang="en-IN" sz="1100" dirty="0" smtClean="0"/>
              <a:t>(</a:t>
            </a:r>
            <a:r>
              <a:rPr lang="en-IN" sz="1100" dirty="0" err="1" smtClean="0"/>
              <a:t>quess,customtext</a:t>
            </a:r>
            <a:r>
              <a:rPr lang="en-IN" sz="1100" dirty="0" smtClean="0"/>
              <a:t>)</a:t>
            </a:r>
          </a:p>
          <a:p>
            <a:r>
              <a:rPr lang="en-IN" sz="1100" dirty="0" smtClean="0"/>
              <a:t>    if check==2:</a:t>
            </a:r>
          </a:p>
          <a:p>
            <a:r>
              <a:rPr lang="en-IN" sz="1100" dirty="0" smtClean="0"/>
              <a:t>        </a:t>
            </a:r>
            <a:r>
              <a:rPr lang="en-IN" sz="1100" dirty="0" err="1" smtClean="0"/>
              <a:t>yourPassword</a:t>
            </a:r>
            <a:r>
              <a:rPr lang="en-IN" sz="1100" dirty="0" smtClean="0"/>
              <a:t>=</a:t>
            </a:r>
            <a:r>
              <a:rPr lang="en-IN" sz="1100" dirty="0" err="1" smtClean="0"/>
              <a:t>questPasswStart</a:t>
            </a:r>
            <a:r>
              <a:rPr lang="en-IN" sz="1100" dirty="0" smtClean="0"/>
              <a:t>(</a:t>
            </a:r>
            <a:r>
              <a:rPr lang="en-IN" sz="1100" dirty="0" err="1" smtClean="0"/>
              <a:t>quess,customtext</a:t>
            </a:r>
            <a:r>
              <a:rPr lang="en-IN" sz="1100" dirty="0" smtClean="0"/>
              <a:t>)</a:t>
            </a:r>
          </a:p>
          <a:p>
            <a:r>
              <a:rPr lang="en-IN" sz="1100" dirty="0" smtClean="0"/>
              <a:t>    if check==3:</a:t>
            </a:r>
          </a:p>
          <a:p>
            <a:r>
              <a:rPr lang="en-IN" sz="1100" dirty="0" smtClean="0"/>
              <a:t>        </a:t>
            </a:r>
            <a:r>
              <a:rPr lang="en-IN" sz="1100" dirty="0" err="1" smtClean="0"/>
              <a:t>yourPassword</a:t>
            </a:r>
            <a:r>
              <a:rPr lang="en-IN" sz="1100" dirty="0" smtClean="0"/>
              <a:t>=</a:t>
            </a:r>
            <a:r>
              <a:rPr lang="en-IN" sz="1100" dirty="0" err="1" smtClean="0"/>
              <a:t>questPasswMix</a:t>
            </a:r>
            <a:r>
              <a:rPr lang="en-IN" sz="1100" dirty="0" smtClean="0"/>
              <a:t>(</a:t>
            </a:r>
            <a:r>
              <a:rPr lang="en-IN" sz="1100" dirty="0" err="1" smtClean="0"/>
              <a:t>quess,customtext</a:t>
            </a:r>
            <a:r>
              <a:rPr lang="en-IN" sz="1100" dirty="0" smtClean="0"/>
              <a:t>)</a:t>
            </a:r>
          </a:p>
          <a:p>
            <a:r>
              <a:rPr lang="en-IN" sz="1100" dirty="0" err="1" smtClean="0"/>
              <a:t>elif</a:t>
            </a:r>
            <a:r>
              <a:rPr lang="en-IN" sz="1100" dirty="0" smtClean="0"/>
              <a:t> choice==2:</a:t>
            </a:r>
          </a:p>
          <a:p>
            <a:r>
              <a:rPr lang="en-IN" sz="1100" dirty="0" smtClean="0"/>
              <a:t>    </a:t>
            </a:r>
            <a:r>
              <a:rPr lang="en-IN" sz="1100" dirty="0" err="1" smtClean="0"/>
              <a:t>yourPassword</a:t>
            </a:r>
            <a:r>
              <a:rPr lang="en-IN" sz="1100" dirty="0" smtClean="0"/>
              <a:t>=</a:t>
            </a:r>
            <a:r>
              <a:rPr lang="en-IN" sz="1100" dirty="0" err="1" smtClean="0"/>
              <a:t>questPassw</a:t>
            </a:r>
            <a:r>
              <a:rPr lang="en-IN" sz="1100" dirty="0" smtClean="0"/>
              <a:t>(</a:t>
            </a:r>
            <a:r>
              <a:rPr lang="en-IN" sz="1100" dirty="0" err="1" smtClean="0"/>
              <a:t>quess</a:t>
            </a:r>
            <a:r>
              <a:rPr lang="en-IN" sz="1100" dirty="0" smtClean="0"/>
              <a:t>)</a:t>
            </a:r>
          </a:p>
          <a:p>
            <a:r>
              <a:rPr lang="en-IN" sz="1100" dirty="0" smtClean="0"/>
              <a:t>else:</a:t>
            </a:r>
          </a:p>
          <a:p>
            <a:r>
              <a:rPr lang="en-IN" sz="1100" dirty="0" smtClean="0"/>
              <a:t>    print("error choice")</a:t>
            </a:r>
          </a:p>
          <a:p>
            <a:r>
              <a:rPr lang="en-IN" sz="1100" dirty="0" smtClean="0"/>
              <a:t>question= input('Do you want show on the screen your password (yes/no)?')</a:t>
            </a:r>
          </a:p>
          <a:p>
            <a:r>
              <a:rPr lang="en-IN" sz="1100" dirty="0" smtClean="0"/>
              <a:t>if (question == 'yes'):</a:t>
            </a:r>
          </a:p>
          <a:p>
            <a:r>
              <a:rPr lang="en-IN" sz="1100" dirty="0" smtClean="0"/>
              <a:t>    </a:t>
            </a:r>
            <a:r>
              <a:rPr lang="en-IN" sz="1100" dirty="0" err="1" smtClean="0"/>
              <a:t>informationAboutPassword</a:t>
            </a:r>
            <a:r>
              <a:rPr lang="en-IN" sz="1100" dirty="0" smtClean="0"/>
              <a:t>(</a:t>
            </a:r>
            <a:r>
              <a:rPr lang="en-IN" sz="1100" dirty="0" err="1" smtClean="0"/>
              <a:t>yourPassword</a:t>
            </a:r>
            <a:r>
              <a:rPr lang="en-IN" sz="1100" dirty="0" smtClean="0"/>
              <a:t>)</a:t>
            </a:r>
          </a:p>
          <a:p>
            <a:r>
              <a:rPr lang="en-IN" sz="1100" dirty="0" smtClean="0"/>
              <a:t>else:</a:t>
            </a:r>
          </a:p>
          <a:p>
            <a:r>
              <a:rPr lang="en-IN" dirty="0" smtClean="0"/>
              <a:t>     </a:t>
            </a:r>
            <a:r>
              <a:rPr lang="en-IN" sz="1100" dirty="0" smtClean="0"/>
              <a:t>print('See you late :)')</a:t>
            </a:r>
            <a:endParaRPr lang="en-IN" sz="1100" dirty="0"/>
          </a:p>
        </p:txBody>
      </p:sp>
    </p:spTree>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latin typeface="Times New Roman"/>
                <a:ea typeface="Times New Roman"/>
                <a:cs typeface="Times New Roman"/>
                <a:sym typeface="Times New Roman"/>
              </a:rPr>
              <a:t>SAMPLE OUTPUT</a:t>
            </a:r>
            <a:endParaRPr sz="3000" b="1" i="1">
              <a:solidFill>
                <a:schemeClr val="dk2"/>
              </a:solidFill>
              <a:latin typeface="Times New Roman"/>
              <a:ea typeface="Times New Roman"/>
              <a:cs typeface="Times New Roman"/>
              <a:sym typeface="Times New Roman"/>
            </a:endParaRPr>
          </a:p>
        </p:txBody>
      </p:sp>
      <p:pic>
        <p:nvPicPr>
          <p:cNvPr id="1026" name="Picture 2" descr="C:\Users\ITLAB\Desktop\pavi.python output.PNG"/>
          <p:cNvPicPr>
            <a:picLocks noChangeAspect="1" noChangeArrowheads="1"/>
          </p:cNvPicPr>
          <p:nvPr/>
        </p:nvPicPr>
        <p:blipFill>
          <a:blip r:embed="rId3"/>
          <a:srcRect/>
          <a:stretch>
            <a:fillRect/>
          </a:stretch>
        </p:blipFill>
        <p:spPr bwMode="auto">
          <a:xfrm>
            <a:off x="381000" y="666750"/>
            <a:ext cx="8229600" cy="4191000"/>
          </a:xfrm>
          <a:prstGeom prst="rect">
            <a:avLst/>
          </a:prstGeom>
          <a:noFill/>
        </p:spPr>
      </p:pic>
    </p:spTree>
  </p:cSld>
  <p:clrMapOvr>
    <a:masterClrMapping/>
  </p:clrMapOvr>
  <p:transition spd="med">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b="1" i="1" dirty="0" smtClean="0">
                <a:solidFill>
                  <a:schemeClr val="dk2"/>
                </a:solidFill>
                <a:latin typeface="Times New Roman"/>
                <a:ea typeface="Times New Roman"/>
                <a:cs typeface="Times New Roman"/>
                <a:sym typeface="Times New Roman"/>
              </a:rPr>
              <a:t>Thank you</a:t>
            </a:r>
            <a:r>
              <a:rPr lang="en" sz="2900" b="1" i="1" dirty="0">
                <a:solidFill>
                  <a:schemeClr val="dk2"/>
                </a:solidFill>
                <a:latin typeface="Times New Roman"/>
                <a:ea typeface="Times New Roman"/>
                <a:cs typeface="Times New Roman"/>
                <a:sym typeface="Times New Roman"/>
              </a:rPr>
              <a:t>..</a:t>
            </a:r>
            <a:endParaRPr sz="2900" b="1" i="1" dirty="0">
              <a:solidFill>
                <a:schemeClr val="dk2"/>
              </a:solidFill>
              <a:latin typeface="Times New Roman"/>
              <a:ea typeface="Times New Roman"/>
              <a:cs typeface="Times New Roman"/>
              <a:sym typeface="Times New Roman"/>
            </a:endParaRPr>
          </a:p>
        </p:txBody>
      </p:sp>
      <p:sp>
        <p:nvSpPr>
          <p:cNvPr id="149" name="Google Shape;149;p25"/>
          <p:cNvSpPr txBox="1"/>
          <p:nvPr/>
        </p:nvSpPr>
        <p:spPr>
          <a:xfrm>
            <a:off x="914399" y="215022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i="1" dirty="0">
                <a:latin typeface="Times New Roman"/>
                <a:ea typeface="Times New Roman"/>
                <a:cs typeface="Times New Roman"/>
                <a:sym typeface="Times New Roman"/>
              </a:rPr>
              <a:t>It is </a:t>
            </a:r>
            <a:r>
              <a:rPr lang="en" sz="2700" b="1" i="1" dirty="0" smtClean="0">
                <a:latin typeface="Times New Roman"/>
                <a:ea typeface="Times New Roman"/>
                <a:cs typeface="Times New Roman"/>
                <a:sym typeface="Times New Roman"/>
              </a:rPr>
              <a:t>developed  </a:t>
            </a:r>
            <a:r>
              <a:rPr lang="en" sz="2700" b="1" i="1" dirty="0">
                <a:latin typeface="Times New Roman"/>
                <a:ea typeface="Times New Roman"/>
                <a:cs typeface="Times New Roman"/>
                <a:sym typeface="Times New Roman"/>
              </a:rPr>
              <a:t>to generate a unique and secure password</a:t>
            </a:r>
            <a:endParaRPr sz="2700" b="1" i="1" dirty="0">
              <a:latin typeface="Times New Roman"/>
              <a:ea typeface="Times New Roman"/>
              <a:cs typeface="Times New Roman"/>
              <a:sym typeface="Times New Roman"/>
            </a:endParaRPr>
          </a:p>
        </p:txBody>
      </p:sp>
    </p:spTree>
  </p:cSld>
  <p:clrMapOvr>
    <a:masterClrMapping/>
  </p:clrMapOvr>
  <p:transition spd="med">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2" y="2065338"/>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PASSWORD GENERATOR</a:t>
            </a:r>
            <a:endParaRPr b="1" u="sng">
              <a:latin typeface="Times New Roman"/>
              <a:ea typeface="Times New Roman"/>
              <a:cs typeface="Times New Roman"/>
              <a:sym typeface="Times New Roman"/>
            </a:endParaRPr>
          </a:p>
        </p:txBody>
      </p:sp>
      <p:sp>
        <p:nvSpPr>
          <p:cNvPr id="74" name="Google Shape;74;p14"/>
          <p:cNvSpPr txBox="1"/>
          <p:nvPr/>
        </p:nvSpPr>
        <p:spPr>
          <a:xfrm>
            <a:off x="460949" y="765852"/>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b="1" i="1"/>
              <a:t>TITLE :</a:t>
            </a:r>
            <a:endParaRPr sz="3700" b="1" i="1"/>
          </a:p>
        </p:txBody>
      </p:sp>
    </p:spTree>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99956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a:solidFill>
                  <a:schemeClr val="dk2"/>
                </a:solidFill>
                <a:latin typeface="Times New Roman"/>
                <a:ea typeface="Times New Roman"/>
                <a:cs typeface="Times New Roman"/>
                <a:sym typeface="Times New Roman"/>
              </a:rPr>
              <a:t>  Team No : 24</a:t>
            </a:r>
            <a:endParaRPr sz="4500" b="1">
              <a:solidFill>
                <a:schemeClr val="dk2"/>
              </a:solidFill>
              <a:latin typeface="Times New Roman"/>
              <a:ea typeface="Times New Roman"/>
              <a:cs typeface="Times New Roman"/>
              <a:sym typeface="Times New Roman"/>
            </a:endParaRPr>
          </a:p>
        </p:txBody>
      </p:sp>
      <p:sp>
        <p:nvSpPr>
          <p:cNvPr id="80" name="Google Shape;80;p15"/>
          <p:cNvSpPr txBox="1">
            <a:spLocks noGrp="1"/>
          </p:cNvSpPr>
          <p:nvPr>
            <p:ph type="body" idx="1"/>
          </p:nvPr>
        </p:nvSpPr>
        <p:spPr>
          <a:xfrm>
            <a:off x="311700" y="2055293"/>
            <a:ext cx="8520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500" b="1">
                <a:latin typeface="Times New Roman"/>
                <a:ea typeface="Times New Roman"/>
                <a:cs typeface="Times New Roman"/>
                <a:sym typeface="Times New Roman"/>
              </a:rPr>
              <a:t>   Team Name : PNP TECH</a:t>
            </a:r>
            <a:endParaRPr sz="4500" b="1">
              <a:latin typeface="Times New Roman"/>
              <a:ea typeface="Times New Roman"/>
              <a:cs typeface="Times New Roman"/>
              <a:sym typeface="Times New Roman"/>
            </a:endParaRPr>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chemeClr val="dk2"/>
                </a:solidFill>
                <a:latin typeface="Times New Roman"/>
                <a:ea typeface="Times New Roman"/>
                <a:cs typeface="Times New Roman"/>
                <a:sym typeface="Times New Roman"/>
              </a:rPr>
              <a:t>Team Members :</a:t>
            </a:r>
            <a:endParaRPr sz="3600" b="1">
              <a:solidFill>
                <a:schemeClr val="dk2"/>
              </a:solidFill>
              <a:latin typeface="Times New Roman"/>
              <a:ea typeface="Times New Roman"/>
              <a:cs typeface="Times New Roman"/>
              <a:sym typeface="Times New Roman"/>
            </a:endParaRPr>
          </a:p>
        </p:txBody>
      </p:sp>
      <p:sp>
        <p:nvSpPr>
          <p:cNvPr id="86" name="Google Shape;86;p16"/>
          <p:cNvSpPr txBox="1">
            <a:spLocks noGrp="1"/>
          </p:cNvSpPr>
          <p:nvPr>
            <p:ph type="body" idx="1"/>
          </p:nvPr>
        </p:nvSpPr>
        <p:spPr>
          <a:xfrm>
            <a:off x="1302020" y="2093848"/>
            <a:ext cx="8520600" cy="18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Nandhini.S</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Pavithra.B</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Pavithra.S</a:t>
            </a:r>
            <a:endParaRPr sz="2800" b="1" i="1">
              <a:latin typeface="Times New Roman"/>
              <a:ea typeface="Times New Roman"/>
              <a:cs typeface="Times New Roman"/>
              <a:sym typeface="Times New Roman"/>
            </a:endParaRPr>
          </a:p>
        </p:txBody>
      </p:sp>
    </p:spTree>
  </p:cSld>
  <p:clrMapOvr>
    <a:masterClrMapping/>
  </p:clrMapOvr>
  <p:transition spd="med">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Academic Mentor :</a:t>
            </a:r>
            <a:endParaRPr sz="3700" b="1">
              <a:solidFill>
                <a:schemeClr val="dk2"/>
              </a:solidFill>
              <a:latin typeface="Times New Roman"/>
              <a:ea typeface="Times New Roman"/>
              <a:cs typeface="Times New Roman"/>
              <a:sym typeface="Times New Roman"/>
            </a:endParaRPr>
          </a:p>
        </p:txBody>
      </p:sp>
      <p:sp>
        <p:nvSpPr>
          <p:cNvPr id="92" name="Google Shape;92;p17"/>
          <p:cNvSpPr txBox="1">
            <a:spLocks noGrp="1"/>
          </p:cNvSpPr>
          <p:nvPr>
            <p:ph type="body" idx="1"/>
          </p:nvPr>
        </p:nvSpPr>
        <p:spPr>
          <a:xfrm>
            <a:off x="471899" y="1959292"/>
            <a:ext cx="85206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5000" b="1" i="1">
                <a:latin typeface="Times New Roman"/>
                <a:ea typeface="Times New Roman"/>
                <a:cs typeface="Times New Roman"/>
                <a:sym typeface="Times New Roman"/>
              </a:rPr>
              <a:t>      Mr.Sathish(asst Prof)</a:t>
            </a:r>
            <a:endParaRPr sz="5000" b="1" i="1">
              <a:latin typeface="Times New Roman"/>
              <a:ea typeface="Times New Roman"/>
              <a:cs typeface="Times New Roman"/>
              <a:sym typeface="Times New Roman"/>
            </a:endParaRPr>
          </a:p>
        </p:txBody>
      </p:sp>
    </p:spTree>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0" y="57977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Industry Mentor :</a:t>
            </a:r>
            <a:endParaRPr sz="3700" b="1">
              <a:solidFill>
                <a:schemeClr val="dk2"/>
              </a:solidFill>
              <a:latin typeface="Times New Roman"/>
              <a:ea typeface="Times New Roman"/>
              <a:cs typeface="Times New Roman"/>
              <a:sym typeface="Times New Roman"/>
            </a:endParaRPr>
          </a:p>
        </p:txBody>
      </p:sp>
      <p:sp>
        <p:nvSpPr>
          <p:cNvPr id="98" name="Google Shape;98;p18"/>
          <p:cNvSpPr txBox="1">
            <a:spLocks noGrp="1"/>
          </p:cNvSpPr>
          <p:nvPr>
            <p:ph type="body" idx="1"/>
          </p:nvPr>
        </p:nvSpPr>
        <p:spPr>
          <a:xfrm>
            <a:off x="890192" y="2403598"/>
            <a:ext cx="8520600" cy="154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06781"/>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chemeClr val="dk2"/>
                </a:solidFill>
                <a:latin typeface="Times New Roman"/>
                <a:ea typeface="Times New Roman"/>
                <a:cs typeface="Times New Roman"/>
                <a:sym typeface="Times New Roman"/>
              </a:rPr>
              <a:t>  ABSTRACT :</a:t>
            </a:r>
            <a:endParaRPr sz="3400" b="1">
              <a:solidFill>
                <a:schemeClr val="dk2"/>
              </a:solidFill>
              <a:latin typeface="Times New Roman"/>
              <a:ea typeface="Times New Roman"/>
              <a:cs typeface="Times New Roman"/>
              <a:sym typeface="Times New Roman"/>
            </a:endParaRPr>
          </a:p>
        </p:txBody>
      </p:sp>
      <p:sp>
        <p:nvSpPr>
          <p:cNvPr id="104" name="Google Shape;104;p19"/>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b="1" i="1"/>
              <a:t>The project is about creating a password using python program.In today's world passwords are commonly used for the verification of thier identity.In this case people have to think too much for the unique and secure password.For this problem password generator is used.Its about creating a password containing characters,digits and special characters.This password generator will create a password in three cases light,middle or strong.Our main objective is to create a password generator which satisfies the user condition like adding specified data to the password like strings.The data will add in the start,middle or end of the password according to the user condition.This password generator will create a unique and secure password.</a:t>
            </a:r>
            <a:endParaRPr sz="1900" b="1" i="1"/>
          </a:p>
        </p:txBody>
      </p:sp>
    </p:spTree>
  </p:cSld>
  <p:clrMapOvr>
    <a:masterClrMapping/>
  </p:clrMapOvr>
  <p:transition spd="med">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b="1">
                <a:solidFill>
                  <a:schemeClr val="dk2"/>
                </a:solidFill>
                <a:latin typeface="Times New Roman"/>
                <a:ea typeface="Times New Roman"/>
                <a:cs typeface="Times New Roman"/>
                <a:sym typeface="Times New Roman"/>
              </a:rPr>
              <a:t>MODULES :</a:t>
            </a:r>
            <a:endParaRPr sz="3300" b="1">
              <a:solidFill>
                <a:schemeClr val="dk2"/>
              </a:solidFill>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Password generator</a:t>
            </a:r>
          </a:p>
          <a:p>
            <a:pPr marL="457200" lvl="0" indent="-342900" algn="l" rtl="0">
              <a:spcBef>
                <a:spcPts val="0"/>
              </a:spcBef>
              <a:spcAft>
                <a:spcPts val="0"/>
              </a:spcAft>
              <a:buSzPts val="1800"/>
              <a:buChar char="●"/>
            </a:pPr>
            <a:r>
              <a:rPr lang="en-US" dirty="0" smtClean="0"/>
              <a:t>Characters= alphabets, digits, special characters</a:t>
            </a:r>
          </a:p>
          <a:p>
            <a:pPr marL="457200" lvl="0" indent="-342900" algn="l" rtl="0">
              <a:spcBef>
                <a:spcPts val="0"/>
              </a:spcBef>
              <a:spcAft>
                <a:spcPts val="0"/>
              </a:spcAft>
              <a:buSzPts val="1800"/>
              <a:buChar char="●"/>
            </a:pPr>
            <a:r>
              <a:rPr lang="en-US" dirty="0" smtClean="0"/>
              <a:t>Password= easy, middle, strong</a:t>
            </a:r>
          </a:p>
          <a:p>
            <a:pPr marL="457200" lvl="0" indent="-342900" algn="l" rtl="0">
              <a:spcBef>
                <a:spcPts val="0"/>
              </a:spcBef>
              <a:spcAft>
                <a:spcPts val="0"/>
              </a:spcAft>
              <a:buSzPts val="1800"/>
              <a:buChar char="●"/>
            </a:pPr>
            <a:r>
              <a:rPr lang="en-US" dirty="0" smtClean="0"/>
              <a:t>User data=custom text</a:t>
            </a:r>
          </a:p>
          <a:p>
            <a:pPr marL="457200" lvl="0" indent="-342900" algn="l" rtl="0">
              <a:spcBef>
                <a:spcPts val="0"/>
              </a:spcBef>
              <a:spcAft>
                <a:spcPts val="0"/>
              </a:spcAft>
              <a:buSzPts val="1800"/>
              <a:buChar char="●"/>
            </a:pPr>
            <a:r>
              <a:rPr lang="en-US" dirty="0" smtClean="0"/>
              <a:t>Get the data’s from the user</a:t>
            </a:r>
          </a:p>
          <a:p>
            <a:pPr marL="457200" lvl="0" indent="-342900" algn="l" rtl="0">
              <a:spcBef>
                <a:spcPts val="0"/>
              </a:spcBef>
              <a:spcAft>
                <a:spcPts val="0"/>
              </a:spcAft>
              <a:buSzPts val="1800"/>
              <a:buChar char="●"/>
            </a:pPr>
            <a:r>
              <a:rPr lang="en-US" dirty="0" smtClean="0"/>
              <a:t>Generate a password</a:t>
            </a:r>
            <a:endParaRPr dirty="0"/>
          </a:p>
        </p:txBody>
      </p:sp>
    </p:spTree>
  </p:cSld>
  <p:clrMapOvr>
    <a:masterClrMapping/>
  </p:clrMapOvr>
  <p:transition spd="med">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i="1">
                <a:solidFill>
                  <a:schemeClr val="dk2"/>
                </a:solidFill>
              </a:rPr>
              <a:t>REQUIRMENTS :</a:t>
            </a:r>
            <a:endParaRPr sz="3500" b="1" i="1">
              <a:solidFill>
                <a:schemeClr val="dk2"/>
              </a:solidFill>
            </a:endParaRPr>
          </a:p>
        </p:txBody>
      </p:sp>
      <p:sp>
        <p:nvSpPr>
          <p:cNvPr id="116" name="Google Shape;116;p21"/>
          <p:cNvSpPr txBox="1">
            <a:spLocks noGrp="1"/>
          </p:cNvSpPr>
          <p:nvPr>
            <p:ph type="body" idx="1"/>
          </p:nvPr>
        </p:nvSpPr>
        <p:spPr>
          <a:xfrm>
            <a:off x="471900" y="1919075"/>
            <a:ext cx="8222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300" b="1" i="1"/>
              <a:t>             Thonny editor</a:t>
            </a:r>
            <a:endParaRPr sz="3300" b="1" i="1"/>
          </a:p>
        </p:txBody>
      </p:sp>
      <p:sp>
        <p:nvSpPr>
          <p:cNvPr id="117" name="Google Shape;117;p21"/>
          <p:cNvSpPr txBox="1"/>
          <p:nvPr/>
        </p:nvSpPr>
        <p:spPr>
          <a:xfrm>
            <a:off x="720704" y="26867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LANGUAGE :</a:t>
            </a:r>
            <a:endParaRPr sz="3200" b="1"/>
          </a:p>
        </p:txBody>
      </p:sp>
      <p:sp>
        <p:nvSpPr>
          <p:cNvPr id="118" name="Google Shape;118;p21"/>
          <p:cNvSpPr txBox="1"/>
          <p:nvPr/>
        </p:nvSpPr>
        <p:spPr>
          <a:xfrm>
            <a:off x="1135413" y="35402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666666"/>
                </a:solidFill>
              </a:rPr>
              <a:t>       Python</a:t>
            </a:r>
            <a:endParaRPr sz="3200" b="1">
              <a:solidFill>
                <a:srgbClr val="666666"/>
              </a:solidFill>
            </a:endParaRPr>
          </a:p>
        </p:txBody>
      </p:sp>
    </p:spTree>
  </p:cSld>
  <p:clrMapOvr>
    <a:masterClrMapping/>
  </p:clrMapOvr>
  <p:transition spd="med">
    <p:split/>
  </p:transition>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413</Words>
  <Application>Microsoft Office PowerPoint</Application>
  <PresentationFormat>On-screen Show (16:9)</PresentationFormat>
  <Paragraphs>67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Roboto</vt:lpstr>
      <vt:lpstr>Material</vt:lpstr>
      <vt:lpstr>PYTHON WORKSHOP</vt:lpstr>
      <vt:lpstr>PASSWORD GENERATOR</vt:lpstr>
      <vt:lpstr>  Team No : 24</vt:lpstr>
      <vt:lpstr>Team Members :</vt:lpstr>
      <vt:lpstr>  Academic Mentor :</vt:lpstr>
      <vt:lpstr>     Industry Mentor :</vt:lpstr>
      <vt:lpstr>  ABSTRACT :</vt:lpstr>
      <vt:lpstr>MODULES :</vt:lpstr>
      <vt:lpstr>REQUIRMENTS :</vt:lpstr>
      <vt:lpstr>MODEL ARCHITECTURE :</vt:lpstr>
      <vt:lpstr>SAMPLE CODE :</vt:lpstr>
      <vt:lpstr>SAMPLE OUTPUT</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ITLAB</dc:creator>
  <cp:lastModifiedBy>ITLAB</cp:lastModifiedBy>
  <cp:revision>7</cp:revision>
  <dcterms:modified xsi:type="dcterms:W3CDTF">2019-01-23T04:55:46Z</dcterms:modified>
</cp:coreProperties>
</file>