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0" r:id="rId6"/>
    <p:sldId id="260" r:id="rId7"/>
    <p:sldId id="271" r:id="rId8"/>
    <p:sldId id="261" r:id="rId9"/>
    <p:sldId id="272" r:id="rId10"/>
    <p:sldId id="262" r:id="rId11"/>
    <p:sldId id="273" r:id="rId12"/>
    <p:sldId id="264" r:id="rId13"/>
    <p:sldId id="269" r:id="rId14"/>
    <p:sldId id="263" r:id="rId15"/>
    <p:sldId id="265" r:id="rId16"/>
    <p:sldId id="274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2D5ABB26-0587-4C30-8999-92F81FD0307C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/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>
            <a:extLst>
              <a:ext uri="{FF2B5EF4-FFF2-40B4-BE49-F238E27FC236}">
                <a16:creationId xmlns:a16="http://schemas.microsoft.com/office/drawing/2014/main" id="{D104CFCB-B277-5771-E832-E7AF5DDA1BD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68C57D6A-9810-FD0E-7E82-DD0BF009100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6905621" y="0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9D491EF-3D6E-45A8-BF11-B408E1F21A21}" type="datetime1">
              <a:rPr lang="en-IN"/>
              <a:pPr lvl="0"/>
              <a:t>14-09-2025</a:t>
            </a:fld>
            <a:endParaRPr lang="en-IN"/>
          </a:p>
        </p:txBody>
      </p:sp>
      <p:sp>
        <p:nvSpPr>
          <p:cNvPr id="10" name="Slide Image Placeholder 3">
            <a:extLst>
              <a:ext uri="{FF2B5EF4-FFF2-40B4-BE49-F238E27FC236}">
                <a16:creationId xmlns:a16="http://schemas.microsoft.com/office/drawing/2014/main" id="{2C170A71-E32D-D2A4-5F0C-AAA89070B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38603" y="857250"/>
            <a:ext cx="4114800" cy="2314574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11" name="Notes Placeholder 4">
            <a:extLst>
              <a:ext uri="{FF2B5EF4-FFF2-40B4-BE49-F238E27FC236}">
                <a16:creationId xmlns:a16="http://schemas.microsoft.com/office/drawing/2014/main" id="{CEC938EF-FC8C-AAAC-AE68-31B2A66C05B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1219196" y="3300417"/>
            <a:ext cx="9753603" cy="27003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A2311C46-5B36-1007-4304-CD43D55784FC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CEC6E669-FC08-B247-D588-A0F5B7ECC2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56470521-EB57-4A01-AC75-7E8E616CA090}" type="slidenum">
              <a:t>‹#›</a:t>
            </a:fld>
            <a:endParaRPr lang="en-IN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20171-4B63-4EFE-B17C-0E5F4EF2AC3A}" type="datetimeFigureOut"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DDA085-A6E8-4696-BF94-EF13C39B3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6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680C5-C902-97DA-3F52-5DBE8EE9C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121EDF-1C86-C848-DB3B-37AB72CE637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55C8C-D20C-7A59-FEB4-91E452896ADD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7070AA-34EF-4DB2-B5F5-B35FDA6E0E46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08B1B-EE4C-4985-7147-1C828309E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4CC5E3-A892-75F6-F47B-6D26CCBA45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219196" y="3300417"/>
            <a:ext cx="9753603" cy="2700332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6C3C-C2DD-BC9C-F4F5-3DCA1F6655AF}"/>
              </a:ext>
            </a:extLst>
          </p:cNvPr>
          <p:cNvSpPr txBox="1">
            <a:spLocks noGrp="1"/>
          </p:cNvSpPr>
          <p:nvPr/>
        </p:nvSpPr>
        <p:spPr>
          <a:xfrm>
            <a:off x="6905621" y="6513508"/>
            <a:ext cx="5283202" cy="34449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A592B3-72FE-43D8-BF3A-92E03BEC0EF0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TitleHD.png">
            <a:extLst>
              <a:ext uri="{FF2B5EF4-FFF2-40B4-BE49-F238E27FC236}">
                <a16:creationId xmlns:a16="http://schemas.microsoft.com/office/drawing/2014/main" id="{D3E32EC5-7E36-F51C-063B-8399C7DD4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F517CC9-1F1F-CFC2-F699-70AFF14F6A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962396" y="1964268"/>
            <a:ext cx="7197727" cy="2421468"/>
          </a:xfrm>
        </p:spPr>
        <p:txBody>
          <a:bodyPr anchor="b"/>
          <a:lstStyle>
            <a:lvl1pPr algn="r">
              <a:defRPr sz="4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A91D74A-A616-5C9C-4935-E814C958163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962396" y="4385727"/>
            <a:ext cx="7197727" cy="1405469"/>
          </a:xfrm>
        </p:spPr>
        <p:txBody>
          <a:bodyPr anchor="t"/>
          <a:lstStyle>
            <a:lvl1pPr marL="0" indent="0" algn="r">
              <a:buNone/>
              <a:defRPr cap="all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165ACE2-B4C1-8140-2B5A-5CFBE95891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932554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D093CCE-0522-4F75-8614-CDFD46ECE55D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86DA830-E18D-9E4A-D980-F40458B9C0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962396" y="5870576"/>
            <a:ext cx="4893960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C606EA-90BC-03B7-220C-FE1366EBCA4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6089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7253E38E-21A6-41E2-B9E0-ED22604F74B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5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C777268F-4BC7-A191-35DC-4196191E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2C76CCA-78D2-2BB0-9FDE-207B7E963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4732861"/>
            <a:ext cx="10131423" cy="566735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7F40409F-CF83-45FD-079D-FE9C02E317A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1371600" y="932111"/>
            <a:ext cx="8759823" cy="3164976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25A0136-20EA-A000-9513-D7F4CB9F227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5299606"/>
            <a:ext cx="10131423" cy="493711"/>
          </a:xfrm>
        </p:spPr>
        <p:txBody>
          <a:bodyPr anchor="t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ADAD2166-822B-19CF-6CDF-17A21A6741C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6FA6DDDD-4E13-4AA4-B89F-49FB4FF5CE26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9D9F0C0A-0496-4D4B-9AFB-88386A9857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F4F14C-5AAE-33C1-B290-DF3FE7DB5E0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A43A3C94-35AA-4028-97A5-4C3BA5BC2A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8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49FE5D77-9AD9-45F2-A5D4-E741A428E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ABF6998-0484-B1C9-3D19-EFB625E6AD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3124203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49A1856-8C98-130F-61AB-F3C3AF6456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3EE9FD-892F-9B25-39FD-746F9EBE953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0B51D789-FDA6-4D49-91B2-4D6A859E7155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B2C7D9-ADA1-7009-6E0B-B6FE137E7E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FA5EDD-0805-B57C-23E7-3301E3C0ED9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0A63FBEE-C7E5-4F5A-B41F-15AE2FF7D3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5" descr="Celestia-R1---OverlayContentHD.png">
            <a:extLst>
              <a:ext uri="{FF2B5EF4-FFF2-40B4-BE49-F238E27FC236}">
                <a16:creationId xmlns:a16="http://schemas.microsoft.com/office/drawing/2014/main" id="{DB48784F-035F-E224-F08B-A9A02DCF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4">
            <a:extLst>
              <a:ext uri="{FF2B5EF4-FFF2-40B4-BE49-F238E27FC236}">
                <a16:creationId xmlns:a16="http://schemas.microsoft.com/office/drawing/2014/main" id="{6EADFE19-A787-12D3-CE16-51E649B93A1A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0">
            <a:extLst>
              <a:ext uri="{FF2B5EF4-FFF2-40B4-BE49-F238E27FC236}">
                <a16:creationId xmlns:a16="http://schemas.microsoft.com/office/drawing/2014/main" id="{1F81CA4B-5EE0-3507-B0ED-EA1E61815A59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615BD8-D876-2BA1-4485-5B688D592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7AF6BF03-8C54-E768-DDAC-C292080901E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97874" y="3352803"/>
            <a:ext cx="9339187" cy="38100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BBBA79-BC3C-8327-F0B7-F368F798CE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7464" y="4343400"/>
            <a:ext cx="10152363" cy="1447796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8088102-0B80-DCA7-42F5-B88CC828DB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6FA5687-A9C3-4DF4-88AF-E9841C137C95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3C0FAFA-24FE-F8E0-A36E-80E3FF8B1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22C146A-957D-CA92-AB1B-886744007D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02D40D5D-3140-4F94-846B-8425FAF7C6D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1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48132310-E975-6611-B741-DFBF26609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01A5EC4-7994-B847-AF0E-188A44A39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B2B5F4C-E7C7-BEBD-C067-78A93159F5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4E454FE-95CC-2987-321D-ECBF582166B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F01137AE-0C5A-4195-8AFF-0AD0434A0EDA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4603784-F6C9-3558-906B-C207769FCD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D6C57B-BA0D-6B98-64B2-A09D792CD84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271BDDD0-ECE6-4D42-BA9A-9C7F2BB2E8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85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Celestia-R1---OverlayContentHD.png">
            <a:extLst>
              <a:ext uri="{FF2B5EF4-FFF2-40B4-BE49-F238E27FC236}">
                <a16:creationId xmlns:a16="http://schemas.microsoft.com/office/drawing/2014/main" id="{99E8AC88-B445-CCE2-4F4B-54A3D4412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04A19FB4-A3BD-326C-1362-95778CFD147D}"/>
              </a:ext>
            </a:extLst>
          </p:cNvPr>
          <p:cNvSpPr txBox="1"/>
          <p:nvPr/>
        </p:nvSpPr>
        <p:spPr>
          <a:xfrm>
            <a:off x="10237869" y="2743200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”</a:t>
            </a:r>
          </a:p>
        </p:txBody>
      </p:sp>
      <p:sp>
        <p:nvSpPr>
          <p:cNvPr id="4" name="TextBox 13">
            <a:extLst>
              <a:ext uri="{FF2B5EF4-FFF2-40B4-BE49-F238E27FC236}">
                <a16:creationId xmlns:a16="http://schemas.microsoft.com/office/drawing/2014/main" id="{0CCEBA8A-493C-53A1-1B36-95D87C8D8732}"/>
              </a:ext>
            </a:extLst>
          </p:cNvPr>
          <p:cNvSpPr txBox="1"/>
          <p:nvPr/>
        </p:nvSpPr>
        <p:spPr>
          <a:xfrm>
            <a:off x="488271" y="823334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FFFFFF"/>
                </a:solidFill>
                <a:uFillTx/>
                <a:latin typeface="Calibri"/>
              </a:rPr>
              <a:t>“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020A08-9E96-B5C7-FF03-2FADEE2188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92270" y="609603"/>
            <a:ext cx="9550395" cy="2743200"/>
          </a:xfrm>
        </p:spPr>
        <p:txBody>
          <a:bodyPr/>
          <a:lstStyle>
            <a:lvl1pPr>
              <a:defRPr sz="3200" cap="none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FDE3F0D8-E237-2FFE-EF75-6D5F61FB0C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886200"/>
            <a:ext cx="10135438" cy="888997"/>
          </a:xfrm>
        </p:spPr>
        <p:txBody>
          <a:bodyPr anchor="b"/>
          <a:lstStyle>
            <a:lvl1pPr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F68AAED2-7D7F-67FD-7E93-0B19264782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775197"/>
            <a:ext cx="10135438" cy="1015998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6DCB32B-F5AC-C389-4AE0-5FC2CBBECB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55A8BC06-4ABE-4F5A-887D-ACD4E95E1D2B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12978B2-A703-8265-9E36-8C902BB2D86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B10A8D0-E6DD-5D1C-B1B4-AC7B9B67972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8C07A2CB-97BA-454A-AE7C-CBA711935D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04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7E27D4AA-4BFD-77CA-35DB-D0070032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5C607FE-D510-58F2-0AD6-4236F22496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274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79A6CCAC-852C-E55D-C4FA-939913BE0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3505196"/>
            <a:ext cx="10131423" cy="838203"/>
          </a:xfrm>
        </p:spPr>
        <p:txBody>
          <a:bodyPr anchor="b"/>
          <a:lstStyle>
            <a:lvl1pPr marL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3C83E1F-000E-E448-38F9-C5928B5341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85800" y="4343400"/>
            <a:ext cx="10131423" cy="144779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8C62F2D-DC4A-3775-4AA7-E7BF20D5E66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DD89E338-908E-4831-AFED-FF09FC20B94D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06B5AFF-7FF7-7E12-B38B-6B1D62C5A0A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CB7026-E4B2-95C3-3BE1-D22C506C6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587DC0C4-1C2B-47BF-8302-A8A7752B8F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93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6578B0E4-ED9E-8286-B653-4C57F8184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2C65-8575-B5DB-D00E-CF392D0180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2142064"/>
            <a:ext cx="10131423" cy="3649132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7E189-3198-605A-EB47-685D1A299FD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032072BE-FA1D-49C3-88B5-89840D214F1D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E4D92-2C0E-8326-F10C-6C5876B876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6AE1-1544-B234-ECFF-F35286F16C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B22F7CE8-4495-4291-A0C8-CFA90A793D6B}" type="slidenum"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65B2A5-F81F-D10E-974F-9A09578824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027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F352ACB0-35FF-9B81-CD10-41F528395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Vertical Title 1">
            <a:extLst>
              <a:ext uri="{FF2B5EF4-FFF2-40B4-BE49-F238E27FC236}">
                <a16:creationId xmlns:a16="http://schemas.microsoft.com/office/drawing/2014/main" id="{355F4326-B8C5-07B1-CB17-796F8E007F1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658673" y="609603"/>
            <a:ext cx="2158550" cy="5181603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Vertical Text Placeholder 2">
            <a:extLst>
              <a:ext uri="{FF2B5EF4-FFF2-40B4-BE49-F238E27FC236}">
                <a16:creationId xmlns:a16="http://schemas.microsoft.com/office/drawing/2014/main" id="{928FF1B0-5E51-43F0-1F08-941AB6B364D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85800" y="609603"/>
            <a:ext cx="7832119" cy="5181603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6493A23-23FF-8F4B-3C44-F047725A58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AFD12D24-8F24-4D60-AB03-03067EFA9209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DB9EBA3-FF92-D78A-AEA5-C4C90FEECF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F93BDD-258A-DE0A-715C-140FAF6F72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C9183B7E-94A3-4F93-91FA-95EA3CC6C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9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>
            <a:extLst>
              <a:ext uri="{FF2B5EF4-FFF2-40B4-BE49-F238E27FC236}">
                <a16:creationId xmlns:a16="http://schemas.microsoft.com/office/drawing/2014/main" id="{E2001FEC-14DC-BF5B-A5B1-B9D91306A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95571" y="2067302"/>
            <a:ext cx="5800853" cy="518163"/>
          </a:xfrm>
        </p:spPr>
        <p:txBody>
          <a:bodyPr lIns="0" tIns="0" rIns="0" bIns="0">
            <a:spAutoFit/>
          </a:bodyPr>
          <a:lstStyle>
            <a:lvl1pPr>
              <a:defRPr sz="3200">
                <a:latin typeface="Trebuchet MS"/>
                <a:cs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Holder 3">
            <a:extLst>
              <a:ext uri="{FF2B5EF4-FFF2-40B4-BE49-F238E27FC236}">
                <a16:creationId xmlns:a16="http://schemas.microsoft.com/office/drawing/2014/main" id="{013B9D20-3DED-A1B8-B119-A1F642911EE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8800" y="3840480"/>
            <a:ext cx="8534396" cy="1714500"/>
          </a:xfrm>
        </p:spPr>
        <p:txBody>
          <a:bodyPr lIns="0" tIns="0" rIns="0" bIns="0">
            <a:spAutoFit/>
          </a:bodyPr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4F6B8C9F-D1D6-409E-DCB9-FDA6E1D9D8E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 lIns="0" tIns="0" rIns="0" bIns="0" anchorCtr="1"/>
          <a:lstStyle>
            <a:lvl1pPr algn="ctr">
              <a:defRPr/>
            </a:lvl1pPr>
          </a:lstStyle>
          <a:p>
            <a:pPr lvl="0"/>
            <a:endParaRPr lang="en-US"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E613B53-9524-1B91-68D1-3181655C9B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 lIns="0" tIns="0" rIns="0" bIns="0"/>
          <a:lstStyle>
            <a:lvl1pPr algn="l">
              <a:defRPr/>
            </a:lvl1pPr>
          </a:lstStyle>
          <a:p>
            <a:pPr lvl="0"/>
            <a:fld id="{A07D7FC2-3250-4AA9-8A8E-BA4FACDE4D96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125BB758-66E1-9171-273B-E0E917EAEF0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 lIns="0" tIns="0" rIns="0" bIns="0"/>
          <a:lstStyle>
            <a:lvl1pPr marL="38103">
              <a:spcBef>
                <a:spcPts val="55"/>
              </a:spcBef>
              <a:defRPr sz="1100" spc="1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lvl="0"/>
            <a:fld id="{32F8B022-F0E4-47C4-8C8A-806E7141F6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76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9C64EAF0-8E84-CD45-6C77-A1413438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95ACA89-364B-31EC-B6BF-758D928E3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C4B92F-A82D-84E4-8656-4B7636FD34D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10131423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47685C-BBC3-82CB-D8E9-FA1CD99EF91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35826F8-CB3B-4856-8EA3-A6C1B52A2F43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D3BA674-34CE-D405-FEB3-25701215C82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AAF046F-3192-3FA1-EC09-7FA03D33C97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80CA345E-A5B5-476F-8A94-3B72961F71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0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elestia-R1---OverlayContentHD.png">
            <a:extLst>
              <a:ext uri="{FF2B5EF4-FFF2-40B4-BE49-F238E27FC236}">
                <a16:creationId xmlns:a16="http://schemas.microsoft.com/office/drawing/2014/main" id="{EDB3C422-D999-276B-C1EF-9602110C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68726D7-464C-DE7F-7B50-5D9812FD2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3308582"/>
            <a:ext cx="10131423" cy="1468800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7C08EE6-7B33-17E4-458F-BCDA638C0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777383"/>
            <a:ext cx="10131423" cy="860395"/>
          </a:xfrm>
        </p:spPr>
        <p:txBody>
          <a:bodyPr anchor="t"/>
          <a:lstStyle>
            <a:lvl1pPr marL="0" indent="0">
              <a:buNone/>
              <a:defRPr sz="2000" cap="all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C905B3-BF02-2F08-CAE7-41ADF3ED5C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FD141DB8-32E0-46F7-87A9-8F9DBC9694EC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854958-5054-5ED8-7296-B65E103FBF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4339BF-4ACE-ABD5-C2F2-EA6FEA5336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C6A5E910-8397-4793-9A9D-CB04554E5C2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3CB80DD8-6B97-CAA3-0B28-E5E9B524C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0C31F5F-1E42-5E37-EDA3-105995161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9FFD4F8-00C0-C289-83F9-C7319A4629E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85800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34362A3-CB9D-D2C7-8AD4-C178CDFEE2A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821893" y="2142064"/>
            <a:ext cx="4995330" cy="36491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B59CD9FD-7BA8-5F3A-1A5C-DC8BB208CF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5ADD72B6-A069-421E-ACF9-E6B28851C5CF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5E353CD4-FFA3-8871-3595-7384B57776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EB5A65F-903A-AD29-D886-D17E91D5DDF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806371AB-8843-4513-8497-3D19415BD6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8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99A-FA2E-A721-50BE-27215BCC1A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C5BD9-C859-927F-A58D-189541DD9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3671" y="2218270"/>
            <a:ext cx="4709050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280F8-6EEC-DCA8-8AE8-65347C3D681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85800" y="2870201"/>
            <a:ext cx="4996921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7CD0B-5433-05E6-B4FD-EE6397B19FB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096003" y="2226737"/>
            <a:ext cx="4722811" cy="576264"/>
          </a:xfrm>
        </p:spPr>
        <p:txBody>
          <a:bodyPr anchor="b">
            <a:noAutofit/>
          </a:bodyPr>
          <a:lstStyle>
            <a:lvl1pPr marL="0" indent="0"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75180-42B6-EE2C-57ED-57698A75FA0D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823484" y="2870201"/>
            <a:ext cx="4995330" cy="2920995"/>
          </a:xfrm>
        </p:spPr>
        <p:txBody>
          <a:bodyPr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CA247-8F68-7269-7F78-2008C215F20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70F6BD96-AD08-4171-A8A8-8D138D171340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B161-7124-A774-4F32-521C7209AB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1CFD7-0032-5179-7204-AB1D04A9FA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2E8A07C-FCD9-478C-84F9-AC7132F899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Celestia-R1---OverlayContentHD.png">
            <a:extLst>
              <a:ext uri="{FF2B5EF4-FFF2-40B4-BE49-F238E27FC236}">
                <a16:creationId xmlns:a16="http://schemas.microsoft.com/office/drawing/2014/main" id="{CFFD3E83-E5A8-8980-13A6-D28B4CA9C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7BE8FC4-6F21-FE52-8F4E-C722F0CDAE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73FA174B-6B8B-09A8-446E-D3FD02DAC0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21BC74E0-855A-4BC9-8B41-A51041745FBB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DF250AB-7A3F-0524-C1C0-48B550C674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30BFAEB-E570-997D-60A9-288064B1AFC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82BA8163-7333-401E-BD8E-5C2AF3F230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940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elestia-R1---OverlayContentHD.png">
            <a:extLst>
              <a:ext uri="{FF2B5EF4-FFF2-40B4-BE49-F238E27FC236}">
                <a16:creationId xmlns:a16="http://schemas.microsoft.com/office/drawing/2014/main" id="{5C4FB5EF-5B0E-5905-D15D-8402DE845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D197CF7B-325E-22EE-B1DD-CACCC1863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A3A23F27-3D18-4F90-9BAD-7184E917C133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EC6EC6-0E98-2B54-665A-59E161B7DEF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537AF3D-12A2-3979-0D41-94369B6E5A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BA1A008C-A94D-42AD-B146-91CD85BEE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5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4D7546E2-F17D-E02D-1C93-ABEC780B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CFA3BA3-3C0F-165A-F119-796A1A4B4C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2074334"/>
            <a:ext cx="3680880" cy="1371600"/>
          </a:xfrm>
        </p:spPr>
        <p:txBody>
          <a:bodyPr anchor="b"/>
          <a:lstStyle>
            <a:lvl1pPr>
              <a:defRPr sz="2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CD9600-1156-5C01-C5F8-25FC4E53505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48196" y="609603"/>
            <a:ext cx="6169027" cy="51816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C348212-DB83-445D-4A60-98DD6F241AA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3445934"/>
            <a:ext cx="3680880" cy="1828800"/>
          </a:xfrm>
        </p:spPr>
        <p:txBody>
          <a:bodyPr anchor="t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BB7E8AB-4B1D-0D5B-3501-59C4A6A3F47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57BDE656-D191-4C75-A695-4F464CC26E9B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1CB7870-57CC-8244-2CAF-43C9F2F9D3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63D2D93-4CEC-77DB-C208-6C6DAF6D38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718FACF8-F007-4066-BEEC-DE7330DC41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0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Celestia-R1---OverlayContentHD.png">
            <a:extLst>
              <a:ext uri="{FF2B5EF4-FFF2-40B4-BE49-F238E27FC236}">
                <a16:creationId xmlns:a16="http://schemas.microsoft.com/office/drawing/2014/main" id="{F728EC50-7FF3-B3EA-75C0-1466ACA9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3" cy="6856216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CCAFF1-A7D1-13F6-3F52-987E73923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600200"/>
            <a:ext cx="6164656" cy="137160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3B2FAA9B-A7D0-E05B-0963-8CCAFA56FFE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7536256" y="914400"/>
            <a:ext cx="3280976" cy="4572000"/>
          </a:xfrm>
          <a:ln w="50804" cap="sq">
            <a:solidFill>
              <a:srgbClr val="FFFFFF"/>
            </a:solidFill>
            <a:miter/>
          </a:ln>
          <a:effectLst>
            <a:outerShdw dir="16200000" algn="tl">
              <a:srgbClr val="000000">
                <a:alpha val="43000"/>
              </a:srgbClr>
            </a:outerShdw>
          </a:effectLst>
        </p:spPr>
        <p:txBody>
          <a:bodyPr anchor="t"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30438AA-EFD8-9F54-09A7-A524065B139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85800" y="2971800"/>
            <a:ext cx="6164656" cy="1828800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F4996304-6565-14BE-501D-65E9F8B943C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8589663" y="5870576"/>
            <a:ext cx="1600200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12DE1C41-7B30-40BB-AA0D-FBD4D6D61726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0E498919-8228-A079-DC0A-E78228C90B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685800" y="5870576"/>
            <a:ext cx="7827657" cy="37782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62536BD-143B-0938-5094-9C09120024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10266060" y="5870576"/>
            <a:ext cx="551163" cy="377820"/>
          </a:xfrm>
        </p:spPr>
        <p:txBody>
          <a:bodyPr/>
          <a:lstStyle>
            <a:lvl1pPr>
              <a:defRPr/>
            </a:lvl1pPr>
          </a:lstStyle>
          <a:p>
            <a:pPr lvl="0"/>
            <a:fld id="{FC4E3FAD-7A3B-4AB2-90B8-688DE1A3969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47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0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85431-FA85-F59F-C459-CFBFB5395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4468D-6C2D-93EE-7737-6D8952DE7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2142064"/>
            <a:ext cx="10131423" cy="3649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F1F41-784A-130F-79BD-01318F88ED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589663" y="5870576"/>
            <a:ext cx="1600200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56D31DA6-1348-48E3-A785-1719C005CE17}" type="datetime1">
              <a:rPr lang="en-US"/>
              <a:pPr lvl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B28B-F3FB-8DD5-5BD5-63BAE840965D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85800" y="5870576"/>
            <a:ext cx="7827657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B0276-1DAB-794A-F6AC-6D580EE3E33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defRPr>
            </a:lvl1pPr>
          </a:lstStyle>
          <a:p>
            <a:pPr lvl="0"/>
            <a:fld id="{8B677734-8B8B-4732-AFA9-DC3983E110F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all" spc="0" baseline="0">
          <a:solidFill>
            <a:srgbClr val="FFFFFF"/>
          </a:solidFill>
          <a:uFillTx/>
          <a:latin typeface="Calibri Light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en-US" sz="1800" b="0" i="0" u="none" strike="noStrike" kern="1200" cap="none" spc="0" baseline="0">
          <a:solidFill>
            <a:srgbClr val="FFFFFF"/>
          </a:solidFill>
          <a:uFillTx/>
          <a:latin typeface="Calibri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en-US" sz="1600" b="0" i="0" u="none" strike="noStrike" kern="1200" cap="none" spc="0" baseline="0">
          <a:solidFill>
            <a:srgbClr val="FFFFFF"/>
          </a:solidFill>
          <a:uFillTx/>
          <a:latin typeface="Calibri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en-US" sz="1400" b="0" i="0" u="none" strike="noStrike" kern="1200" cap="none" spc="0" baseline="0">
          <a:solidFill>
            <a:srgbClr val="FFFFFF"/>
          </a:solidFill>
          <a:uFillTx/>
          <a:latin typeface="Calibri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Calibri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0"/>
        </a:spcBef>
        <a:spcAft>
          <a:spcPts val="1000"/>
        </a:spcAft>
        <a:buClr>
          <a:srgbClr val="FFFFFF"/>
        </a:buClr>
        <a:buSzPct val="100000"/>
        <a:buFont typeface="Arial"/>
        <a:buChar char="•"/>
        <a:tabLst/>
        <a:defRPr lang="en-US" sz="1200" b="0" i="0" u="none" strike="noStrike" kern="1200" cap="none" spc="0" baseline="0">
          <a:solidFill>
            <a:srgbClr val="FFFFFF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8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6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6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7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E21D48D-FC36-1F27-CCE5-3A8C313C8B98}"/>
              </a:ext>
            </a:extLst>
          </p:cNvPr>
          <p:cNvGrpSpPr/>
          <p:nvPr/>
        </p:nvGrpSpPr>
        <p:grpSpPr>
          <a:xfrm>
            <a:off x="876296" y="990596"/>
            <a:ext cx="1743074" cy="1333507"/>
            <a:chOff x="876296" y="990596"/>
            <a:chExt cx="1743074" cy="1333507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AAA423E6-BEF1-436B-731F-E4BB887028FB}"/>
                </a:ext>
              </a:extLst>
            </p:cNvPr>
            <p:cNvSpPr/>
            <p:nvPr/>
          </p:nvSpPr>
          <p:spPr>
            <a:xfrm>
              <a:off x="876296" y="1266828"/>
              <a:ext cx="1228725" cy="105727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28725"/>
                <a:gd name="f4" fmla="val 1057275"/>
                <a:gd name="f5" fmla="val 964438"/>
                <a:gd name="f6" fmla="val 264312"/>
                <a:gd name="f7" fmla="val 528701"/>
                <a:gd name="f8" fmla="*/ f0 1 1228725"/>
                <a:gd name="f9" fmla="*/ f1 1 10572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28725"/>
                <a:gd name="f16" fmla="*/ f13 1 10572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28725" h="10572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2CDE913-5136-B059-046A-DA73D9DA5403}"/>
                </a:ext>
              </a:extLst>
            </p:cNvPr>
            <p:cNvSpPr/>
            <p:nvPr/>
          </p:nvSpPr>
          <p:spPr>
            <a:xfrm>
              <a:off x="1971674" y="990596"/>
              <a:ext cx="647696" cy="561971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47700"/>
                <a:gd name="f4" fmla="val 561975"/>
                <a:gd name="f5" fmla="val 507238"/>
                <a:gd name="f6" fmla="val 140462"/>
                <a:gd name="f7" fmla="val 280924"/>
                <a:gd name="f8" fmla="*/ f0 1 647700"/>
                <a:gd name="f9" fmla="*/ f1 1 561975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47700"/>
                <a:gd name="f16" fmla="*/ f13 1 561975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47700" h="561975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6" y="f4"/>
                  </a:lnTo>
                  <a:lnTo>
                    <a:pt x="f5" y="f4"/>
                  </a:lnTo>
                  <a:lnTo>
                    <a:pt x="f3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936B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248BBD6D-2E94-61AB-B184-0347A292B311}"/>
              </a:ext>
            </a:extLst>
          </p:cNvPr>
          <p:cNvSpPr/>
          <p:nvPr/>
        </p:nvSpPr>
        <p:spPr>
          <a:xfrm>
            <a:off x="3752853" y="1190621"/>
            <a:ext cx="1666878" cy="1438278"/>
          </a:xfrm>
          <a:custGeom>
            <a:avLst/>
            <a:gdLst>
              <a:gd name="f0" fmla="val w"/>
              <a:gd name="f1" fmla="val h"/>
              <a:gd name="f2" fmla="val 0"/>
              <a:gd name="f3" fmla="val 1666875"/>
              <a:gd name="f4" fmla="val 1438275"/>
              <a:gd name="f5" fmla="val 1307338"/>
              <a:gd name="f6" fmla="val 359537"/>
              <a:gd name="f7" fmla="val 719074"/>
              <a:gd name="f8" fmla="*/ f0 1 1666875"/>
              <a:gd name="f9" fmla="*/ f1 1 143827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1666875"/>
              <a:gd name="f16" fmla="*/ f13 1 143827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1666875" h="143827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D0A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DBE6960-3597-4AA6-C526-2ACA4DAC515C}"/>
              </a:ext>
            </a:extLst>
          </p:cNvPr>
          <p:cNvSpPr/>
          <p:nvPr/>
        </p:nvSpPr>
        <p:spPr>
          <a:xfrm>
            <a:off x="3800475" y="5229225"/>
            <a:ext cx="723903" cy="619121"/>
          </a:xfrm>
          <a:custGeom>
            <a:avLst/>
            <a:gdLst>
              <a:gd name="f0" fmla="val w"/>
              <a:gd name="f1" fmla="val h"/>
              <a:gd name="f2" fmla="val 0"/>
              <a:gd name="f3" fmla="val 723900"/>
              <a:gd name="f4" fmla="val 619125"/>
              <a:gd name="f5" fmla="val 569087"/>
              <a:gd name="f6" fmla="val 154812"/>
              <a:gd name="f7" fmla="val 309625"/>
              <a:gd name="f8" fmla="*/ f0 1 723900"/>
              <a:gd name="f9" fmla="*/ f1 1 619125"/>
              <a:gd name="f10" fmla="val f2"/>
              <a:gd name="f11" fmla="val f3"/>
              <a:gd name="f12" fmla="val f4"/>
              <a:gd name="f13" fmla="+- f12 0 f10"/>
              <a:gd name="f14" fmla="+- f11 0 f10"/>
              <a:gd name="f15" fmla="*/ f14 1 723900"/>
              <a:gd name="f16" fmla="*/ f13 1 619125"/>
              <a:gd name="f17" fmla="*/ f10 1 f15"/>
              <a:gd name="f18" fmla="*/ f11 1 f15"/>
              <a:gd name="f19" fmla="*/ f10 1 f16"/>
              <a:gd name="f20" fmla="*/ f12 1 f16"/>
              <a:gd name="f21" fmla="*/ f17 f8 1"/>
              <a:gd name="f22" fmla="*/ f18 f8 1"/>
              <a:gd name="f23" fmla="*/ f20 f9 1"/>
              <a:gd name="f24" fmla="*/ f19 f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1" t="f24" r="f22" b="f23"/>
            <a:pathLst>
              <a:path w="723900" h="619125">
                <a:moveTo>
                  <a:pt x="f5" y="f2"/>
                </a:moveTo>
                <a:lnTo>
                  <a:pt x="f6" y="f2"/>
                </a:lnTo>
                <a:lnTo>
                  <a:pt x="f2" y="f7"/>
                </a:lnTo>
                <a:lnTo>
                  <a:pt x="f6" y="f4"/>
                </a:lnTo>
                <a:lnTo>
                  <a:pt x="f5" y="f4"/>
                </a:lnTo>
                <a:lnTo>
                  <a:pt x="f3" y="f7"/>
                </a:lnTo>
                <a:lnTo>
                  <a:pt x="f5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6332A1-A89E-3B55-865C-0BFBE6C31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3" y="19668"/>
            <a:ext cx="7629525" cy="1001551"/>
          </a:xfrm>
        </p:spPr>
        <p:txBody>
          <a:bodyPr tIns="16514"/>
          <a:lstStyle/>
          <a:p>
            <a:pPr marL="3213731" lvl="0">
              <a:spcBef>
                <a:spcPts val="130"/>
              </a:spcBef>
            </a:pPr>
            <a:r>
              <a:rPr lang="en-US" b="1">
                <a:solidFill>
                  <a:srgbClr val="0F0F0F"/>
                </a:solidFill>
                <a:latin typeface="Times New Roman" pitchFamily="18"/>
                <a:cs typeface="Times New Roman" pitchFamily="18"/>
              </a:rPr>
              <a:t>Digital Portfolio </a:t>
            </a:r>
            <a:br>
              <a:rPr lang="en-US" b="1">
                <a:solidFill>
                  <a:srgbClr val="0F0F0F"/>
                </a:solidFill>
                <a:latin typeface="Roboto" pitchFamily="2"/>
              </a:rPr>
            </a:br>
            <a:endParaRPr lang="en-US" spc="15"/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E5424FFA-AC51-41ED-9364-4F5C43426837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244DEF-5FC9-4AD6-BF01-2651662F9300}" type="slidenum">
              <a:rPr kumimoji="0" lang="en-US" sz="1100" b="0" i="0" u="none" strike="noStrike" kern="1200" cap="none" spc="10" normalizeH="0" baseline="0" noProof="0" smtClean="0">
                <a:ln>
                  <a:noFill/>
                </a:ln>
                <a:solidFill>
                  <a:srgbClr val="2D936B"/>
                </a:solidFill>
                <a:effectLst/>
                <a:uLnTx/>
                <a:uFillTx/>
                <a:latin typeface="Trebuchet MS"/>
                <a:ea typeface="+mn-ea"/>
                <a:cs typeface="Trebuchet M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100" b="0" i="0" u="none" strike="noStrike" kern="1200" cap="none" spc="10" normalizeH="0" baseline="0" noProof="0">
              <a:ln>
                <a:noFill/>
              </a:ln>
              <a:solidFill>
                <a:srgbClr val="2D936B"/>
              </a:solidFill>
              <a:effectLst/>
              <a:uLnTx/>
              <a:uFillTx/>
              <a:latin typeface="Trebuchet MS"/>
              <a:ea typeface="+mn-ea"/>
              <a:cs typeface="Trebuchet MS"/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ED694146-FDCE-3561-BCC7-BCE5632D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0" name="TextBox 13">
            <a:extLst>
              <a:ext uri="{FF2B5EF4-FFF2-40B4-BE49-F238E27FC236}">
                <a16:creationId xmlns:a16="http://schemas.microsoft.com/office/drawing/2014/main" id="{763DF994-8383-8359-A77C-7F94622D5D24}"/>
              </a:ext>
            </a:extLst>
          </p:cNvPr>
          <p:cNvSpPr txBox="1"/>
          <p:nvPr/>
        </p:nvSpPr>
        <p:spPr>
          <a:xfrm>
            <a:off x="2554540" y="3314151"/>
            <a:ext cx="8610603" cy="193899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STUDENT NAME: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REGISTER NO AND NMID: </a:t>
            </a: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DEPARTMENT: 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COLLEGE: COLLEGE/ UNIVERSITY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           </a:t>
            </a:r>
            <a:endParaRPr lang="en-IN" sz="24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18DCF2F3-855A-417A-35DC-6CFE60CC2C52}"/>
              </a:ext>
            </a:extLst>
          </p:cNvPr>
          <p:cNvSpPr txBox="1"/>
          <p:nvPr/>
        </p:nvSpPr>
        <p:spPr>
          <a:xfrm>
            <a:off x="4912138" y="3314151"/>
            <a:ext cx="4231861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S.pavithra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7410E75E-2198-5660-A273-D51247DD2174}"/>
              </a:ext>
            </a:extLst>
          </p:cNvPr>
          <p:cNvSpPr txBox="1"/>
          <p:nvPr/>
        </p:nvSpPr>
        <p:spPr>
          <a:xfrm>
            <a:off x="6096003" y="3703164"/>
            <a:ext cx="2491410" cy="66556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30324u09068/astvu30330324u09068</a:t>
            </a: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A5F12A25-EB78-1980-2647-23BBBDA60BAA}"/>
              </a:ext>
            </a:extLst>
          </p:cNvPr>
          <p:cNvSpPr txBox="1"/>
          <p:nvPr/>
        </p:nvSpPr>
        <p:spPr>
          <a:xfrm>
            <a:off x="4524378" y="4088465"/>
            <a:ext cx="1872005" cy="36933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BCA</a:t>
            </a:r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70E405C1-6DC7-1D66-D1B2-C6B31456B918}"/>
              </a:ext>
            </a:extLst>
          </p:cNvPr>
          <p:cNvSpPr txBox="1"/>
          <p:nvPr/>
        </p:nvSpPr>
        <p:spPr>
          <a:xfrm>
            <a:off x="6845600" y="4411294"/>
            <a:ext cx="3870326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Arcot Sri Mahaalakshmi women's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114001F-B93B-EBC7-174C-35A40C9C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6371"/>
            <a:ext cx="2695578" cy="324802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09866EC-B299-D2C2-D3AC-46AE3F176F63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792FB3D-884B-3A27-3BDC-8AEDD70CB1C0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8E74F5A-5811-3F42-0FD9-ACA215C4B814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C81E9AB-A18D-20CD-1DBB-750AD30F8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8168" y="857880"/>
            <a:ext cx="9763121" cy="575313"/>
          </a:xfrm>
        </p:spPr>
        <p:txBody>
          <a:bodyPr lIns="0" tIns="13331" rIns="0" bIns="0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 spc="10"/>
              <a:t>TOOLS AND TECHNIQUES</a:t>
            </a:r>
            <a:endParaRPr lang="en-IN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FA48FFC-D657-3D6E-8D90-03269B4D67C4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15D38-6567-4243-B65D-49D505C78740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26475948-9DB0-82B4-3DC9-FCE0FCFDF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8EAC1C82-121C-4C79-024B-01885DAD5F02}"/>
              </a:ext>
            </a:extLst>
          </p:cNvPr>
          <p:cNvSpPr txBox="1"/>
          <p:nvPr/>
        </p:nvSpPr>
        <p:spPr>
          <a:xfrm>
            <a:off x="5018154" y="2019296"/>
            <a:ext cx="2827132" cy="203132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HTML5 – structure of the website.CSS3 – design, styling, and layout.JavaScript – interactive functionality.GitHub – hosting and version control.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41B67-1F69-A3A3-1EB1-F322D5F73D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US"/>
              <a:t>Contact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5ED8D0-1E41-8BF2-08A9-56784D82B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511" y="88349"/>
            <a:ext cx="6407895" cy="668130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4FE52514-E025-7896-D5B2-6AC282212592}"/>
              </a:ext>
            </a:extLst>
          </p:cNvPr>
          <p:cNvSpPr txBox="1"/>
          <p:nvPr/>
        </p:nvSpPr>
        <p:spPr>
          <a:xfrm>
            <a:off x="494745" y="2294796"/>
            <a:ext cx="2986156" cy="1200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Email: Pavithra@gmail.comGitHub: PavithragithubLinkedIn:pavithralinkedin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350EB290-DC19-E568-C177-9B698CD77A41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DED91323-92FA-6203-5151-80F1EDA7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object 9">
            <a:extLst>
              <a:ext uri="{FF2B5EF4-FFF2-40B4-BE49-F238E27FC236}">
                <a16:creationId xmlns:a16="http://schemas.microsoft.com/office/drawing/2014/main" id="{19A46232-17E1-457F-EABE-D1A2C4255E1C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E5D5721-2426-4AC3-8230-F2CFAECE6C0F}" type="slidenum">
              <a:t>12</a:t>
            </a:fld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8ECA64BA-C2DA-832A-FBB9-8515C7995C7F}"/>
              </a:ext>
            </a:extLst>
          </p:cNvPr>
          <p:cNvSpPr txBox="1"/>
          <p:nvPr/>
        </p:nvSpPr>
        <p:spPr>
          <a:xfrm>
            <a:off x="739777" y="291144"/>
            <a:ext cx="8794754" cy="62901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13331" rIns="0" bIns="0" anchor="t" anchorCtr="0" compatLnSpc="1">
            <a:spAutoFit/>
          </a:bodyPr>
          <a:lstStyle/>
          <a:p>
            <a:pPr marL="12701" marR="0" lvl="0" indent="0" algn="l" defTabSz="914400" rtl="0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4000" b="1" i="0" u="none" strike="noStrike" kern="1200" cap="none" spc="15" baseline="0">
                <a:solidFill>
                  <a:srgbClr val="FFFFFF"/>
                </a:solidFill>
                <a:uFillTx/>
                <a:latin typeface="Trebuchet MS"/>
                <a:cs typeface="Trebuchet MS"/>
              </a:rPr>
              <a:t>POTFOLIO DESIGN AND LAYOUT</a:t>
            </a:r>
            <a:endParaRPr lang="en-IN" sz="40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0BA7F42-521B-FA7B-B885-45C2F40CDB3D}"/>
              </a:ext>
            </a:extLst>
          </p:cNvPr>
          <p:cNvSpPr/>
          <p:nvPr/>
        </p:nvSpPr>
        <p:spPr>
          <a:xfrm>
            <a:off x="10058400" y="525139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A1FDBF0-4A56-D98E-CCDD-738FC9C569C1}"/>
              </a:ext>
            </a:extLst>
          </p:cNvPr>
          <p:cNvSpPr txBox="1"/>
          <p:nvPr/>
        </p:nvSpPr>
        <p:spPr>
          <a:xfrm>
            <a:off x="1183864" y="1236872"/>
            <a:ext cx="3622258" cy="175432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Sky-blue background for clean look.Separate sections: Name, Department, Skills, Hobbies, Games, Achievements.Simple navigation menu.User-friendly and responsive design.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4FCF-679E-EC55-7A0F-540D441C63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IN"/>
              <a:t>FEATURES AND FUNCTIONALITY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954F5252-0C16-ED0F-DCD9-CDD688EF0AF0}"/>
              </a:ext>
            </a:extLst>
          </p:cNvPr>
          <p:cNvSpPr txBox="1"/>
          <p:nvPr/>
        </p:nvSpPr>
        <p:spPr>
          <a:xfrm>
            <a:off x="1183864" y="1941390"/>
            <a:ext cx="3692941" cy="175432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Fully responsive across devices.Smooth navigation between sections.Attractive design with clear fonts and colors.Option to showcase hobbies, skills, and district-level achievements.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0A3A57E-838A-979A-9AFD-047092020F62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F0307B-4B18-7D8D-058B-247F86D14E56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C2C6115-94A6-755F-A03B-B4A19CA5D1F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F570449-82E5-E948-CC48-928265B884E5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0B2290A-C746-3944-0922-2986F5CD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8" y="3381368"/>
            <a:ext cx="2466978" cy="341947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7197025E-59DE-1AEF-E9CE-59621A027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654939"/>
            <a:ext cx="8480429" cy="670694"/>
          </a:xfrm>
        </p:spPr>
        <p:txBody>
          <a:bodyPr lIns="0" tIns="16514" rIns="0" bIns="0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IN" sz="4250" spc="15"/>
              <a:t>RESULTS AND SCREENSHOTS</a:t>
            </a:r>
            <a:endParaRPr lang="en-IN" sz="425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DFF5F43-8A39-C940-0417-188B0BB1DD7F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E367660-3A4D-4D6F-8173-8582C9F9B3E8}" type="slidenum">
              <a:t>14</a:t>
            </a:fld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C47C42-3167-E7EB-CE3E-6F83D4EC8C5B}"/>
              </a:ext>
            </a:extLst>
          </p:cNvPr>
          <p:cNvSpPr txBox="1"/>
          <p:nvPr/>
        </p:nvSpPr>
        <p:spPr>
          <a:xfrm>
            <a:off x="2743200" y="2354698"/>
            <a:ext cx="8534022" cy="95410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4FE464EB-6E5B-D7AF-3867-7A48F2CFA133}"/>
              </a:ext>
            </a:extLst>
          </p:cNvPr>
          <p:cNvSpPr txBox="1"/>
          <p:nvPr/>
        </p:nvSpPr>
        <p:spPr>
          <a:xfrm>
            <a:off x="3472068" y="2293150"/>
            <a:ext cx="2623925" cy="203132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Successfully hosted on GitHub Pages.Working portfolio with all sections.Screenshots of homepage, skills, hobbies, and achievements.</a:t>
            </a: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C2A1E4A5-95A0-9769-33BA-18C2E8BAA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553" y="1439329"/>
            <a:ext cx="4584536" cy="541867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6A55C0B-A37C-123A-5BA5-E0133EACF4E4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4F00763D-113A-CE40-D30C-DC0C892D7412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BF8B325E-0662-0192-C9D3-414693F64D12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2726CDE5-F9E9-AA50-B097-BDF893EDD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6467478"/>
            <a:ext cx="76196" cy="17779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object 7">
            <a:extLst>
              <a:ext uri="{FF2B5EF4-FFF2-40B4-BE49-F238E27FC236}">
                <a16:creationId xmlns:a16="http://schemas.microsoft.com/office/drawing/2014/main" id="{21EC94E6-2CB0-A0F5-B462-EB186DF08C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330" y="385447"/>
            <a:ext cx="4578665" cy="752130"/>
          </a:xfrm>
        </p:spPr>
        <p:txBody>
          <a:bodyPr lIns="0" tIns="13331" rIns="0" bIns="0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IN"/>
              <a:t>CONCLUSION</a:t>
            </a:r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6B6B6ED1-FCB6-4D86-BE98-A5C2DE314A37}"/>
              </a:ext>
            </a:extLst>
          </p:cNvPr>
          <p:cNvSpPr txBox="1"/>
          <p:nvPr/>
        </p:nvSpPr>
        <p:spPr>
          <a:xfrm>
            <a:off x="11277222" y="6473339"/>
            <a:ext cx="228600" cy="19176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6986" rIns="0" bIns="0" anchor="t" anchorCtr="0" compatLnSpc="1">
            <a:spAutoFit/>
          </a:bodyPr>
          <a:lstStyle/>
          <a:p>
            <a:pPr marL="38103" marR="0" lvl="0" indent="0" algn="l" defTabSz="914400" rtl="0" fontAlgn="auto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A997ACA-2520-40CD-B509-8A111C2437E9}" type="slidenum">
              <a:t>15</a:t>
            </a:fld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2FEC69-F84D-CACA-2861-64BFB7EB56F0}"/>
              </a:ext>
            </a:extLst>
          </p:cNvPr>
          <p:cNvSpPr txBox="1"/>
          <p:nvPr/>
        </p:nvSpPr>
        <p:spPr>
          <a:xfrm>
            <a:off x="1219196" y="1554918"/>
            <a:ext cx="3127513" cy="203132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Provides an effective platform to showcase personal details.Makes resumes more interactive and professional.Helps in career opportunities and online visibility.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5473-A4BC-4FEC-435D-57EFEC28C8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US"/>
              <a:t>Git hub link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C1C1024-D9F6-3A76-0E4A-5A8FA50D4BD7}"/>
              </a:ext>
            </a:extLst>
          </p:cNvPr>
          <p:cNvSpPr txBox="1"/>
          <p:nvPr/>
        </p:nvSpPr>
        <p:spPr>
          <a:xfrm>
            <a:off x="1201530" y="2065867"/>
            <a:ext cx="3569250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https://github.com/pavithra22122006/pavithra.git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DD48BA-3AE7-0000-8643-E8C8213C36F0}"/>
              </a:ext>
            </a:extLst>
          </p:cNvPr>
          <p:cNvSpPr/>
          <p:nvPr/>
        </p:nvSpPr>
        <p:spPr>
          <a:xfrm>
            <a:off x="12417451" y="-109535"/>
            <a:ext cx="1850718" cy="6081848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CD6DDD3-FC33-D248-A729-4A62A657AAE1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7B2AA0-45F4-AAFC-ADC1-75FEB8EC1E10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rnd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4FAA11-EEBA-38BB-278A-40E30E0C4A70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rnd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9DEEDDC9-E512-04CC-E84B-602C8C5E33F5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6D45DCB-2304-F8CC-7288-50DAB17076AC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A68252C-8232-D7A8-F3D4-612EB59A9C41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48876A8-4EFF-4768-FFD5-15EB5DDD10C6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492E64F6-E73A-F506-E5DE-BAE786E9C911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D2DB284D-D045-6460-08BC-318D5C72B361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81F8AE3E-CB9F-E32B-E1D3-6FC8059AB1ED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6C870B93-4F92-92C4-0858-8ED949F1B994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D1D39FD-B986-E513-F0E1-ACD15749ED09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2DC9936-FF53-D67D-6B11-4092F041CFC6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D03E5C5-14C1-CDE7-C504-871BA1720D1C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34517D2-3394-A5AF-8646-D95397A38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3909690" cy="678183"/>
          </a:xfrm>
        </p:spPr>
        <p:txBody>
          <a:bodyPr lIns="0" tIns="16514" rIns="0" bIns="0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4250" spc="5">
                <a:solidFill>
                  <a:srgbClr val="000000"/>
                </a:solidFill>
              </a:rPr>
              <a:t>PROJECT</a:t>
            </a:r>
            <a:r>
              <a:rPr lang="en-US" sz="4250" spc="-85">
                <a:solidFill>
                  <a:srgbClr val="000000"/>
                </a:solidFill>
              </a:rPr>
              <a:t> </a:t>
            </a:r>
            <a:r>
              <a:rPr lang="en-US" sz="4250" spc="25">
                <a:solidFill>
                  <a:srgbClr val="000000"/>
                </a:solidFill>
              </a:rPr>
              <a:t>TITLE</a:t>
            </a:r>
            <a:endParaRPr lang="en-US" sz="4250">
              <a:solidFill>
                <a:srgbClr val="000000"/>
              </a:solidFill>
            </a:endParaRP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9EFD639B-E864-F4D3-587A-56E20F080A25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ED1E96-A8BC-4B24-B8C5-AF4F1B52813A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object 18">
            <a:extLst>
              <a:ext uri="{FF2B5EF4-FFF2-40B4-BE49-F238E27FC236}">
                <a16:creationId xmlns:a16="http://schemas.microsoft.com/office/drawing/2014/main" id="{95352967-206E-265F-8B25-DA02E6607AC4}"/>
              </a:ext>
            </a:extLst>
          </p:cNvPr>
          <p:cNvGrpSpPr/>
          <p:nvPr/>
        </p:nvGrpSpPr>
        <p:grpSpPr>
          <a:xfrm>
            <a:off x="466728" y="6410328"/>
            <a:ext cx="3705221" cy="295278"/>
            <a:chOff x="466728" y="6410328"/>
            <a:chExt cx="3705221" cy="295278"/>
          </a:xfrm>
        </p:grpSpPr>
        <p:pic>
          <p:nvPicPr>
            <p:cNvPr id="20" name="object 19">
              <a:extLst>
                <a:ext uri="{FF2B5EF4-FFF2-40B4-BE49-F238E27FC236}">
                  <a16:creationId xmlns:a16="http://schemas.microsoft.com/office/drawing/2014/main" id="{7189A2AF-91ED-5C54-1FE2-CFE7AAD33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71" y="6467478"/>
              <a:ext cx="2143125" cy="200025"/>
            </a:xfrm>
            <a:prstGeom prst="rect">
              <a:avLst/>
            </a:prstGeom>
            <a:noFill/>
            <a:ln cap="rnd">
              <a:noFill/>
            </a:ln>
          </p:spPr>
        </p:pic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070AC4D7-EE3E-6EFB-4867-EA46AE7F7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rnd">
              <a:noFill/>
            </a:ln>
          </p:spPr>
        </p:pic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6A413F3D-7CED-767D-58F7-E6295BDABC0A}"/>
              </a:ext>
            </a:extLst>
          </p:cNvPr>
          <p:cNvSpPr txBox="1"/>
          <p:nvPr/>
        </p:nvSpPr>
        <p:spPr>
          <a:xfrm>
            <a:off x="3480901" y="2154701"/>
            <a:ext cx="3009903" cy="92333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Inactive digital portfolio using frontend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3DCA03E-6FFB-F722-2C92-AD0D08F675BC}"/>
              </a:ext>
            </a:extLst>
          </p:cNvPr>
          <p:cNvSpPr/>
          <p:nvPr/>
        </p:nvSpPr>
        <p:spPr>
          <a:xfrm>
            <a:off x="-76196" y="28575"/>
            <a:ext cx="12481715" cy="6858000"/>
          </a:xfrm>
          <a:custGeom>
            <a:avLst/>
            <a:gdLst>
              <a:gd name="f0" fmla="val w"/>
              <a:gd name="f1" fmla="val h"/>
              <a:gd name="f2" fmla="val 0"/>
              <a:gd name="f3" fmla="val 12192000"/>
              <a:gd name="f4" fmla="val 6858000"/>
              <a:gd name="f5" fmla="*/ f0 1 12192000"/>
              <a:gd name="f6" fmla="*/ f1 1 6858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12192000"/>
              <a:gd name="f13" fmla="*/ f10 1 6858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12192000" h="685800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F1F1F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13AD3F81-2A25-E4D2-01D2-7DF69E2C2161}"/>
              </a:ext>
            </a:extLst>
          </p:cNvPr>
          <p:cNvGrpSpPr/>
          <p:nvPr/>
        </p:nvGrpSpPr>
        <p:grpSpPr>
          <a:xfrm>
            <a:off x="7448610" y="0"/>
            <a:ext cx="4743797" cy="6858465"/>
            <a:chOff x="7448610" y="0"/>
            <a:chExt cx="4743797" cy="685846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BA5EA4-3767-B2D0-FC56-1033B98BF26B}"/>
                </a:ext>
              </a:extLst>
            </p:cNvPr>
            <p:cNvSpPr/>
            <p:nvPr/>
          </p:nvSpPr>
          <p:spPr>
            <a:xfrm>
              <a:off x="9377428" y="4828"/>
              <a:ext cx="1218566" cy="685355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18565"/>
                <a:gd name="f4" fmla="val 6853555"/>
                <a:gd name="f5" fmla="val 1218352"/>
                <a:gd name="f6" fmla="val 6853171"/>
                <a:gd name="f7" fmla="*/ f0 1 1218565"/>
                <a:gd name="f8" fmla="*/ f1 1 6853555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1218565"/>
                <a:gd name="f15" fmla="*/ f12 1 6853555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1218565" h="6853555">
                  <a:moveTo>
                    <a:pt x="f2" y="f2"/>
                  </a:moveTo>
                  <a:lnTo>
                    <a:pt x="f5" y="f6"/>
                  </a:lnTo>
                </a:path>
              </a:pathLst>
            </a:custGeom>
            <a:noFill/>
            <a:ln w="9528" cap="rnd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72711D-6AFD-E85A-37A4-309C52C1815C}"/>
                </a:ext>
              </a:extLst>
            </p:cNvPr>
            <p:cNvSpPr/>
            <p:nvPr/>
          </p:nvSpPr>
          <p:spPr>
            <a:xfrm>
              <a:off x="7448610" y="3694898"/>
              <a:ext cx="4743449" cy="31635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743450"/>
                <a:gd name="f4" fmla="val 3163570"/>
                <a:gd name="f5" fmla="val 4743387"/>
                <a:gd name="f6" fmla="val 3163101"/>
                <a:gd name="f7" fmla="*/ f0 1 4743450"/>
                <a:gd name="f8" fmla="*/ f1 1 3163570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4743450"/>
                <a:gd name="f15" fmla="*/ f12 1 3163570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4743450" h="3163570">
                  <a:moveTo>
                    <a:pt x="f5" y="f2"/>
                  </a:moveTo>
                  <a:lnTo>
                    <a:pt x="f2" y="f6"/>
                  </a:lnTo>
                </a:path>
              </a:pathLst>
            </a:custGeom>
            <a:noFill/>
            <a:ln w="9528" cap="rnd">
              <a:solidFill>
                <a:srgbClr val="5FCAEE"/>
              </a:solidFill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8BF7C2C-097E-173D-7AB4-088330C23413}"/>
                </a:ext>
              </a:extLst>
            </p:cNvPr>
            <p:cNvSpPr/>
            <p:nvPr/>
          </p:nvSpPr>
          <p:spPr>
            <a:xfrm>
              <a:off x="9182103" y="0"/>
              <a:ext cx="30099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9900"/>
                <a:gd name="f4" fmla="val 6858000"/>
                <a:gd name="f5" fmla="val 3009899"/>
                <a:gd name="f6" fmla="val 2044399"/>
                <a:gd name="f7" fmla="val 6857996"/>
                <a:gd name="f8" fmla="*/ f0 1 30099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30099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30099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C71CDE90-8B08-870A-4BCA-78CBEC265C2C}"/>
                </a:ext>
              </a:extLst>
            </p:cNvPr>
            <p:cNvSpPr/>
            <p:nvPr/>
          </p:nvSpPr>
          <p:spPr>
            <a:xfrm>
              <a:off x="9602882" y="0"/>
              <a:ext cx="2589525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89529"/>
                <a:gd name="f4" fmla="val 6858000"/>
                <a:gd name="f5" fmla="val 2589120"/>
                <a:gd name="f6" fmla="val 1208884"/>
                <a:gd name="f7" fmla="val 6857996"/>
                <a:gd name="f8" fmla="*/ f0 1 25895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5895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5895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58EF8854-8130-487A-96B3-91EC9469FE37}"/>
                </a:ext>
              </a:extLst>
            </p:cNvPr>
            <p:cNvSpPr/>
            <p:nvPr/>
          </p:nvSpPr>
          <p:spPr>
            <a:xfrm>
              <a:off x="8934446" y="3047996"/>
              <a:ext cx="3257550" cy="3810003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257550"/>
                <a:gd name="f4" fmla="val 3810000"/>
                <a:gd name="f5" fmla="*/ f0 1 3257550"/>
                <a:gd name="f6" fmla="*/ f1 1 3810000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3257550"/>
                <a:gd name="f13" fmla="*/ f10 1 3810000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3257550" h="3810000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3D6CCF1-BD1E-26EA-8250-77646D519298}"/>
                </a:ext>
              </a:extLst>
            </p:cNvPr>
            <p:cNvSpPr/>
            <p:nvPr/>
          </p:nvSpPr>
          <p:spPr>
            <a:xfrm>
              <a:off x="9337925" y="0"/>
              <a:ext cx="2854327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4325"/>
                <a:gd name="f4" fmla="val 6858000"/>
                <a:gd name="f5" fmla="val 2854069"/>
                <a:gd name="f6" fmla="val 2470020"/>
                <a:gd name="f7" fmla="val 6857996"/>
                <a:gd name="f8" fmla="*/ f0 1 2854325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2854325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2854325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FA514734-E989-A9D6-6878-F8AAED8F737D}"/>
                </a:ext>
              </a:extLst>
            </p:cNvPr>
            <p:cNvSpPr/>
            <p:nvPr/>
          </p:nvSpPr>
          <p:spPr>
            <a:xfrm>
              <a:off x="10896603" y="0"/>
              <a:ext cx="1295403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5400"/>
                <a:gd name="f4" fmla="val 6858000"/>
                <a:gd name="f5" fmla="val 1295399"/>
                <a:gd name="f6" fmla="val 1022453"/>
                <a:gd name="f7" fmla="val 6857996"/>
                <a:gd name="f8" fmla="*/ f0 1 1295400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95400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95400" h="6858000">
                  <a:moveTo>
                    <a:pt x="f5" y="f2"/>
                  </a:moveTo>
                  <a:lnTo>
                    <a:pt x="f6" y="f2"/>
                  </a:lnTo>
                  <a:lnTo>
                    <a:pt x="f2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2ADBD318-6F49-0549-A8DB-880F45B7B50D}"/>
                </a:ext>
              </a:extLst>
            </p:cNvPr>
            <p:cNvSpPr/>
            <p:nvPr/>
          </p:nvSpPr>
          <p:spPr>
            <a:xfrm>
              <a:off x="10936251" y="0"/>
              <a:ext cx="1256028" cy="68580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56029"/>
                <a:gd name="f4" fmla="val 6858000"/>
                <a:gd name="f5" fmla="val 1255752"/>
                <a:gd name="f6" fmla="val 1114527"/>
                <a:gd name="f7" fmla="val 6857996"/>
                <a:gd name="f8" fmla="*/ f0 1 1256029"/>
                <a:gd name="f9" fmla="*/ f1 1 6858000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1256029"/>
                <a:gd name="f16" fmla="*/ f13 1 6858000"/>
                <a:gd name="f17" fmla="*/ f10 1 f15"/>
                <a:gd name="f18" fmla="*/ f11 1 f15"/>
                <a:gd name="f19" fmla="*/ f1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1256029" h="6858000">
                  <a:moveTo>
                    <a:pt x="f5" y="f2"/>
                  </a:moveTo>
                  <a:lnTo>
                    <a:pt x="f2" y="f2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26125551-77AA-29CB-6AC4-0D12FCA777FC}"/>
                </a:ext>
              </a:extLst>
            </p:cNvPr>
            <p:cNvSpPr/>
            <p:nvPr/>
          </p:nvSpPr>
          <p:spPr>
            <a:xfrm>
              <a:off x="10372725" y="3590921"/>
              <a:ext cx="1819271" cy="32670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19275"/>
                <a:gd name="f4" fmla="val 3267075"/>
                <a:gd name="f5" fmla="*/ f0 1 1819275"/>
                <a:gd name="f6" fmla="*/ f1 1 3267075"/>
                <a:gd name="f7" fmla="val f2"/>
                <a:gd name="f8" fmla="val f3"/>
                <a:gd name="f9" fmla="val f4"/>
                <a:gd name="f10" fmla="+- f9 0 f7"/>
                <a:gd name="f11" fmla="+- f8 0 f7"/>
                <a:gd name="f12" fmla="*/ f11 1 1819275"/>
                <a:gd name="f13" fmla="*/ f10 1 3267075"/>
                <a:gd name="f14" fmla="*/ f7 1 f12"/>
                <a:gd name="f15" fmla="*/ f8 1 f12"/>
                <a:gd name="f16" fmla="*/ f7 1 f13"/>
                <a:gd name="f17" fmla="*/ f9 1 f13"/>
                <a:gd name="f18" fmla="*/ f14 f5 1"/>
                <a:gd name="f19" fmla="*/ f15 f5 1"/>
                <a:gd name="f20" fmla="*/ f17 f6 1"/>
                <a:gd name="f21" fmla="*/ f16 f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21" r="f19" b="f20"/>
              <a:pathLst>
                <a:path w="1819275" h="3267075">
                  <a:moveTo>
                    <a:pt x="f3" y="f2"/>
                  </a:moveTo>
                  <a:lnTo>
                    <a:pt x="f2" y="f4"/>
                  </a:lnTo>
                  <a:lnTo>
                    <a:pt x="f3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AA16DAA9-CDB2-9230-C978-0A69A19A7FEF}"/>
              </a:ext>
            </a:extLst>
          </p:cNvPr>
          <p:cNvSpPr/>
          <p:nvPr/>
        </p:nvSpPr>
        <p:spPr>
          <a:xfrm>
            <a:off x="0" y="4010028"/>
            <a:ext cx="447671" cy="2847971"/>
          </a:xfrm>
          <a:custGeom>
            <a:avLst/>
            <a:gdLst>
              <a:gd name="f0" fmla="val w"/>
              <a:gd name="f1" fmla="val h"/>
              <a:gd name="f2" fmla="val 0"/>
              <a:gd name="f3" fmla="val 447675"/>
              <a:gd name="f4" fmla="val 2847975"/>
              <a:gd name="f5" fmla="*/ f0 1 447675"/>
              <a:gd name="f6" fmla="*/ f1 1 2847975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447675"/>
              <a:gd name="f13" fmla="*/ f10 1 2847975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447675" h="2847975">
                <a:moveTo>
                  <a:pt x="f2" y="f2"/>
                </a:moveTo>
                <a:lnTo>
                  <a:pt x="f2" y="f4"/>
                </a:lnTo>
                <a:lnTo>
                  <a:pt x="f3" y="f4"/>
                </a:lnTo>
                <a:lnTo>
                  <a:pt x="f2" y="f2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1BDFA99A-0DCB-1AE3-3499-370F8CB69F34}"/>
              </a:ext>
            </a:extLst>
          </p:cNvPr>
          <p:cNvSpPr txBox="1"/>
          <p:nvPr/>
        </p:nvSpPr>
        <p:spPr>
          <a:xfrm>
            <a:off x="752478" y="6486040"/>
            <a:ext cx="1773551" cy="166365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2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3/21/202</a:t>
            </a:r>
            <a:r>
              <a:rPr lang="en-US" sz="1100" b="0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4</a:t>
            </a:r>
            <a:r>
              <a:rPr lang="en-US" sz="1100" b="0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0" i="0" u="none" strike="noStrike" kern="1200" cap="none" spc="13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5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nnu</a:t>
            </a:r>
            <a:r>
              <a:rPr lang="en-US" sz="1100" b="1" i="0" u="none" strike="noStrike" kern="1200" cap="none" spc="1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al</a:t>
            </a:r>
            <a:r>
              <a:rPr lang="en-US" sz="1100" b="1" i="0" u="none" strike="noStrike" kern="1200" cap="none" spc="-14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 </a:t>
            </a:r>
            <a:r>
              <a:rPr lang="en-US" sz="1100" b="1" i="0" u="none" strike="noStrike" kern="1200" cap="none" spc="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R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90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v</a:t>
            </a:r>
            <a:r>
              <a:rPr lang="en-US" sz="1100" b="1" i="0" u="none" strike="noStrike" kern="1200" cap="none" spc="-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i</a:t>
            </a:r>
            <a:r>
              <a:rPr lang="en-US" sz="1100" b="1" i="0" u="none" strike="noStrike" kern="1200" cap="none" spc="3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e</a:t>
            </a:r>
            <a:r>
              <a:rPr lang="en-US" sz="1100" b="1" i="0" u="none" strike="noStrike" kern="1200" cap="none" spc="15" baseline="0">
                <a:solidFill>
                  <a:srgbClr val="2D83C3"/>
                </a:solidFill>
                <a:uFillTx/>
                <a:latin typeface="Trebuchet MS"/>
                <a:cs typeface="Trebuchet MS"/>
              </a:rPr>
              <a:t>w</a:t>
            </a:r>
            <a:endParaRPr lang="en-US" sz="1100" b="0" i="0" u="none" strike="noStrike" kern="1200" cap="none" spc="0" baseline="0">
              <a:solidFill>
                <a:srgbClr val="FFFFFF"/>
              </a:solidFill>
              <a:uFillTx/>
              <a:latin typeface="Trebuchet MS"/>
              <a:cs typeface="Trebuchet MS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EDADF431-A4C6-A053-BA40-D7CCACA88992}"/>
              </a:ext>
            </a:extLst>
          </p:cNvPr>
          <p:cNvSpPr/>
          <p:nvPr/>
        </p:nvSpPr>
        <p:spPr>
          <a:xfrm>
            <a:off x="7362821" y="447671"/>
            <a:ext cx="361946" cy="361946"/>
          </a:xfrm>
          <a:custGeom>
            <a:avLst/>
            <a:gdLst>
              <a:gd name="f0" fmla="val w"/>
              <a:gd name="f1" fmla="val h"/>
              <a:gd name="f2" fmla="val 0"/>
              <a:gd name="f3" fmla="val 361950"/>
              <a:gd name="f4" fmla="val 180975"/>
              <a:gd name="f5" fmla="val 132864"/>
              <a:gd name="f6" fmla="val 6464"/>
              <a:gd name="f7" fmla="val 89633"/>
              <a:gd name="f8" fmla="val 24708"/>
              <a:gd name="f9" fmla="val 53006"/>
              <a:gd name="f10" fmla="val 229085"/>
              <a:gd name="f11" fmla="val 272316"/>
              <a:gd name="f12" fmla="val 308943"/>
              <a:gd name="f13" fmla="val 337241"/>
              <a:gd name="f14" fmla="val 355485"/>
              <a:gd name="f15" fmla="*/ f0 1 361950"/>
              <a:gd name="f16" fmla="*/ f1 1 361950"/>
              <a:gd name="f17" fmla="val f2"/>
              <a:gd name="f18" fmla="val f3"/>
              <a:gd name="f19" fmla="+- f18 0 f17"/>
              <a:gd name="f20" fmla="*/ f19 1 361950"/>
              <a:gd name="f21" fmla="*/ f17 1 f20"/>
              <a:gd name="f22" fmla="*/ f18 1 f20"/>
              <a:gd name="f23" fmla="*/ f21 f15 1"/>
              <a:gd name="f24" fmla="*/ f22 f15 1"/>
              <a:gd name="f25" fmla="*/ f22 f16 1"/>
              <a:gd name="f26" fmla="*/ f21 f1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23" t="f26" r="f24" b="f25"/>
            <a:pathLst>
              <a:path w="361950" h="36195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9"/>
                </a:lnTo>
                <a:lnTo>
                  <a:pt x="f8" y="f7"/>
                </a:lnTo>
                <a:lnTo>
                  <a:pt x="f6" y="f5"/>
                </a:lnTo>
                <a:lnTo>
                  <a:pt x="f2" y="f4"/>
                </a:lnTo>
                <a:lnTo>
                  <a:pt x="f6" y="f10"/>
                </a:lnTo>
                <a:lnTo>
                  <a:pt x="f8" y="f11"/>
                </a:lnTo>
                <a:lnTo>
                  <a:pt x="f9" y="f12"/>
                </a:lnTo>
                <a:lnTo>
                  <a:pt x="f7" y="f13"/>
                </a:lnTo>
                <a:lnTo>
                  <a:pt x="f5" y="f14"/>
                </a:lnTo>
                <a:lnTo>
                  <a:pt x="f4" y="f3"/>
                </a:lnTo>
                <a:lnTo>
                  <a:pt x="f10" y="f14"/>
                </a:lnTo>
                <a:lnTo>
                  <a:pt x="f11" y="f13"/>
                </a:lnTo>
                <a:lnTo>
                  <a:pt x="f12" y="f12"/>
                </a:lnTo>
                <a:lnTo>
                  <a:pt x="f13" y="f11"/>
                </a:lnTo>
                <a:lnTo>
                  <a:pt x="f14" y="f10"/>
                </a:lnTo>
                <a:lnTo>
                  <a:pt x="f3" y="f4"/>
                </a:lnTo>
                <a:lnTo>
                  <a:pt x="f14" y="f5"/>
                </a:lnTo>
                <a:lnTo>
                  <a:pt x="f13" y="f7"/>
                </a:lnTo>
                <a:lnTo>
                  <a:pt x="f12" y="f9"/>
                </a:lnTo>
                <a:lnTo>
                  <a:pt x="f11" y="f8"/>
                </a:lnTo>
                <a:lnTo>
                  <a:pt x="f10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EBEBE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4F03CB7-2AE4-791E-9218-2B4C045526A8}"/>
              </a:ext>
            </a:extLst>
          </p:cNvPr>
          <p:cNvSpPr/>
          <p:nvPr/>
        </p:nvSpPr>
        <p:spPr>
          <a:xfrm>
            <a:off x="11010903" y="5610228"/>
            <a:ext cx="647696" cy="647696"/>
          </a:xfrm>
          <a:custGeom>
            <a:avLst/>
            <a:gdLst>
              <a:gd name="f0" fmla="val w"/>
              <a:gd name="f1" fmla="val h"/>
              <a:gd name="f2" fmla="val 0"/>
              <a:gd name="f3" fmla="val 647700"/>
              <a:gd name="f4" fmla="val 323850"/>
              <a:gd name="f5" fmla="val 276003"/>
              <a:gd name="f6" fmla="val 3511"/>
              <a:gd name="f7" fmla="val 230332"/>
              <a:gd name="f8" fmla="val 13711"/>
              <a:gd name="f9" fmla="val 187340"/>
              <a:gd name="f10" fmla="val 30099"/>
              <a:gd name="f11" fmla="val 147528"/>
              <a:gd name="f12" fmla="val 52175"/>
              <a:gd name="f13" fmla="val 111397"/>
              <a:gd name="f14" fmla="val 79436"/>
              <a:gd name="f15" fmla="val 79448"/>
              <a:gd name="f16" fmla="val 111381"/>
              <a:gd name="f17" fmla="val 52184"/>
              <a:gd name="f18" fmla="val 147511"/>
              <a:gd name="f19" fmla="val 30106"/>
              <a:gd name="f20" fmla="val 187324"/>
              <a:gd name="f21" fmla="val 13714"/>
              <a:gd name="f22" fmla="val 230319"/>
              <a:gd name="f23" fmla="val 3512"/>
              <a:gd name="f24" fmla="val 275994"/>
              <a:gd name="f25" fmla="val 371705"/>
              <a:gd name="f26" fmla="val 417380"/>
              <a:gd name="f27" fmla="val 460375"/>
              <a:gd name="f28" fmla="val 500188"/>
              <a:gd name="f29" fmla="val 536318"/>
              <a:gd name="f30" fmla="val 568263"/>
              <a:gd name="f31" fmla="val 595524"/>
              <a:gd name="f32" fmla="val 617600"/>
              <a:gd name="f33" fmla="val 633988"/>
              <a:gd name="f34" fmla="val 644188"/>
              <a:gd name="f35" fmla="val 371696"/>
              <a:gd name="f36" fmla="val 417367"/>
              <a:gd name="f37" fmla="val 460359"/>
              <a:gd name="f38" fmla="val 500171"/>
              <a:gd name="f39" fmla="val 536302"/>
              <a:gd name="f40" fmla="val 568251"/>
              <a:gd name="f41" fmla="val 595515"/>
              <a:gd name="f42" fmla="val 617593"/>
              <a:gd name="f43" fmla="val 633985"/>
              <a:gd name="f44" fmla="val 644187"/>
              <a:gd name="f45" fmla="*/ f0 1 647700"/>
              <a:gd name="f46" fmla="*/ f1 1 647700"/>
              <a:gd name="f47" fmla="val f2"/>
              <a:gd name="f48" fmla="val f3"/>
              <a:gd name="f49" fmla="+- f48 0 f47"/>
              <a:gd name="f50" fmla="*/ f49 1 647700"/>
              <a:gd name="f51" fmla="*/ f47 1 f50"/>
              <a:gd name="f52" fmla="*/ f48 1 f50"/>
              <a:gd name="f53" fmla="*/ f51 f45 1"/>
              <a:gd name="f54" fmla="*/ f52 f45 1"/>
              <a:gd name="f55" fmla="*/ f52 f46 1"/>
              <a:gd name="f56" fmla="*/ f51 f4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6" r="f54" b="f55"/>
            <a:pathLst>
              <a:path w="647700" h="647700">
                <a:moveTo>
                  <a:pt x="f4" y="f2"/>
                </a:moveTo>
                <a:lnTo>
                  <a:pt x="f5" y="f6"/>
                </a:lnTo>
                <a:lnTo>
                  <a:pt x="f7" y="f8"/>
                </a:lnTo>
                <a:lnTo>
                  <a:pt x="f9" y="f10"/>
                </a:lnTo>
                <a:lnTo>
                  <a:pt x="f11" y="f12"/>
                </a:lnTo>
                <a:lnTo>
                  <a:pt x="f13" y="f14"/>
                </a:lnTo>
                <a:lnTo>
                  <a:pt x="f15" y="f16"/>
                </a:lnTo>
                <a:lnTo>
                  <a:pt x="f17" y="f18"/>
                </a:lnTo>
                <a:lnTo>
                  <a:pt x="f19" y="f20"/>
                </a:lnTo>
                <a:lnTo>
                  <a:pt x="f21" y="f22"/>
                </a:lnTo>
                <a:lnTo>
                  <a:pt x="f23" y="f24"/>
                </a:lnTo>
                <a:lnTo>
                  <a:pt x="f2" y="f4"/>
                </a:lnTo>
                <a:lnTo>
                  <a:pt x="f23" y="f25"/>
                </a:lnTo>
                <a:lnTo>
                  <a:pt x="f21" y="f26"/>
                </a:lnTo>
                <a:lnTo>
                  <a:pt x="f19" y="f27"/>
                </a:lnTo>
                <a:lnTo>
                  <a:pt x="f17" y="f28"/>
                </a:lnTo>
                <a:lnTo>
                  <a:pt x="f15" y="f29"/>
                </a:lnTo>
                <a:lnTo>
                  <a:pt x="f13" y="f30"/>
                </a:lnTo>
                <a:lnTo>
                  <a:pt x="f11" y="f31"/>
                </a:lnTo>
                <a:lnTo>
                  <a:pt x="f9" y="f32"/>
                </a:lnTo>
                <a:lnTo>
                  <a:pt x="f7" y="f33"/>
                </a:lnTo>
                <a:lnTo>
                  <a:pt x="f5" y="f34"/>
                </a:lnTo>
                <a:lnTo>
                  <a:pt x="f4" y="f3"/>
                </a:lnTo>
                <a:lnTo>
                  <a:pt x="f35" y="f34"/>
                </a:lnTo>
                <a:lnTo>
                  <a:pt x="f36" y="f33"/>
                </a:lnTo>
                <a:lnTo>
                  <a:pt x="f37" y="f32"/>
                </a:lnTo>
                <a:lnTo>
                  <a:pt x="f38" y="f31"/>
                </a:lnTo>
                <a:lnTo>
                  <a:pt x="f39" y="f30"/>
                </a:lnTo>
                <a:lnTo>
                  <a:pt x="f40" y="f29"/>
                </a:lnTo>
                <a:lnTo>
                  <a:pt x="f41" y="f28"/>
                </a:lnTo>
                <a:lnTo>
                  <a:pt x="f42" y="f27"/>
                </a:lnTo>
                <a:lnTo>
                  <a:pt x="f43" y="f26"/>
                </a:lnTo>
                <a:lnTo>
                  <a:pt x="f44" y="f25"/>
                </a:lnTo>
                <a:lnTo>
                  <a:pt x="f3" y="f4"/>
                </a:lnTo>
                <a:lnTo>
                  <a:pt x="f44" y="f24"/>
                </a:lnTo>
                <a:lnTo>
                  <a:pt x="f43" y="f22"/>
                </a:lnTo>
                <a:lnTo>
                  <a:pt x="f42" y="f20"/>
                </a:lnTo>
                <a:lnTo>
                  <a:pt x="f41" y="f18"/>
                </a:lnTo>
                <a:lnTo>
                  <a:pt x="f40" y="f16"/>
                </a:lnTo>
                <a:lnTo>
                  <a:pt x="f39" y="f14"/>
                </a:lnTo>
                <a:lnTo>
                  <a:pt x="f38" y="f12"/>
                </a:lnTo>
                <a:lnTo>
                  <a:pt x="f37" y="f10"/>
                </a:lnTo>
                <a:lnTo>
                  <a:pt x="f36" y="f8"/>
                </a:lnTo>
                <a:lnTo>
                  <a:pt x="f35" y="f6"/>
                </a:lnTo>
                <a:lnTo>
                  <a:pt x="f4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17" name="object 17">
            <a:extLst>
              <a:ext uri="{FF2B5EF4-FFF2-40B4-BE49-F238E27FC236}">
                <a16:creationId xmlns:a16="http://schemas.microsoft.com/office/drawing/2014/main" id="{501F5F1F-A485-BAF4-4122-C9B0973F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050" y="6134096"/>
            <a:ext cx="247646" cy="247646"/>
          </a:xfrm>
          <a:prstGeom prst="rect">
            <a:avLst/>
          </a:prstGeom>
          <a:noFill/>
          <a:ln cap="rnd">
            <a:noFill/>
          </a:ln>
        </p:spPr>
      </p:pic>
      <p:grpSp>
        <p:nvGrpSpPr>
          <p:cNvPr id="18" name="object 18">
            <a:extLst>
              <a:ext uri="{FF2B5EF4-FFF2-40B4-BE49-F238E27FC236}">
                <a16:creationId xmlns:a16="http://schemas.microsoft.com/office/drawing/2014/main" id="{290449A8-85DE-13FF-1EEE-ECBFB71878D1}"/>
              </a:ext>
            </a:extLst>
          </p:cNvPr>
          <p:cNvGrpSpPr/>
          <p:nvPr/>
        </p:nvGrpSpPr>
        <p:grpSpPr>
          <a:xfrm>
            <a:off x="47621" y="3819521"/>
            <a:ext cx="4124328" cy="3009893"/>
            <a:chOff x="47621" y="3819521"/>
            <a:chExt cx="4124328" cy="3009893"/>
          </a:xfrm>
        </p:grpSpPr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EB7E02A6-3B57-E0AB-1997-DDE35369E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728" y="6410328"/>
              <a:ext cx="3705221" cy="295278"/>
            </a:xfrm>
            <a:prstGeom prst="rect">
              <a:avLst/>
            </a:prstGeom>
            <a:noFill/>
            <a:ln cap="rnd">
              <a:noFill/>
            </a:ln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0D5F65FB-86DC-15F8-1758-37358CE4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621" y="3819521"/>
              <a:ext cx="1733546" cy="3009893"/>
            </a:xfrm>
            <a:prstGeom prst="rect">
              <a:avLst/>
            </a:prstGeom>
            <a:noFill/>
            <a:ln cap="rnd">
              <a:noFill/>
            </a:ln>
          </p:spPr>
        </p:pic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4141F464-1525-EA83-CAD1-F4ACB044D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445385"/>
            <a:ext cx="2357122" cy="758193"/>
          </a:xfrm>
        </p:spPr>
        <p:txBody>
          <a:bodyPr lIns="0" tIns="13331" rIns="0" bIns="0">
            <a:spAutoFit/>
          </a:bodyPr>
          <a:lstStyle/>
          <a:p>
            <a:pPr marL="12701" lvl="0">
              <a:spcBef>
                <a:spcPts val="105"/>
              </a:spcBef>
            </a:pPr>
            <a:r>
              <a:rPr lang="en-US" spc="25"/>
              <a:t>A</a:t>
            </a:r>
            <a:r>
              <a:rPr lang="en-US" spc="-5"/>
              <a:t>G</a:t>
            </a:r>
            <a:r>
              <a:rPr lang="en-US" spc="-35"/>
              <a:t>E</a:t>
            </a:r>
            <a:r>
              <a:rPr lang="en-US" spc="15"/>
              <a:t>N</a:t>
            </a:r>
            <a:r>
              <a:rPr lang="en-US"/>
              <a:t>DA</a:t>
            </a: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0D5C023-62BB-6BCF-935D-C0A50A6C1A9D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02ECC7-6673-4008-9BC3-4E4CFF5EC31D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4973D7-BFB9-272B-F822-818369CF67A4}"/>
              </a:ext>
            </a:extLst>
          </p:cNvPr>
          <p:cNvSpPr txBox="1"/>
          <p:nvPr/>
        </p:nvSpPr>
        <p:spPr>
          <a:xfrm>
            <a:off x="2511106" y="1038484"/>
            <a:ext cx="5029200" cy="4832091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0D0D0D"/>
              </a:solidFill>
              <a:uFillTx/>
              <a:latin typeface="Times New Roman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Problem Statement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Project Overview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End Users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Tools and Technologies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Portfolio design and Layout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Features and Functionality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Results and Screenshots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Conclusion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 Light"/>
              <a:buAutoNum type="arabicPeriod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b="0" i="0" u="none" strike="noStrike" kern="1200" cap="none" spc="0" baseline="0">
                <a:solidFill>
                  <a:srgbClr val="0D0D0D"/>
                </a:solidFill>
                <a:uFillTx/>
                <a:latin typeface="Times New Roman" pitchFamily="18"/>
                <a:cs typeface="Times New Roman" pitchFamily="18"/>
              </a:rPr>
              <a:t>Github Link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2800" b="0" i="0" u="none" strike="noStrike" kern="1200" cap="none" spc="0" baseline="0">
              <a:solidFill>
                <a:srgbClr val="FFFFFF"/>
              </a:solidFill>
              <a:uFillTx/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52A8EC9-242A-33CF-84A8-F665B41CF078}"/>
              </a:ext>
            </a:extLst>
          </p:cNvPr>
          <p:cNvGrpSpPr/>
          <p:nvPr/>
        </p:nvGrpSpPr>
        <p:grpSpPr>
          <a:xfrm>
            <a:off x="7991471" y="2933696"/>
            <a:ext cx="2762246" cy="3257550"/>
            <a:chOff x="7991471" y="2933696"/>
            <a:chExt cx="2762246" cy="325755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5B7732FB-E409-5AF5-2D64-A05FF8AE0A79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D0FB90A-A8D5-9AE6-B1BE-62B2C85D54E9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14837F66-DACA-65FA-D6C0-090AEC9AA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91471" y="2933696"/>
              <a:ext cx="2762246" cy="3257550"/>
            </a:xfrm>
            <a:prstGeom prst="rect">
              <a:avLst/>
            </a:prstGeom>
            <a:noFill/>
            <a:ln cap="rnd">
              <a:noFill/>
            </a:ln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9C54C238-09E8-4CA7-DF46-DFE7663B5C45}"/>
              </a:ext>
            </a:extLst>
          </p:cNvPr>
          <p:cNvSpPr/>
          <p:nvPr/>
        </p:nvSpPr>
        <p:spPr>
          <a:xfrm>
            <a:off x="6696078" y="1695453"/>
            <a:ext cx="45720" cy="142189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324FFCC4-54C2-D1FE-07CA-73BAE9277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6271" y="575057"/>
            <a:ext cx="5636891" cy="678183"/>
          </a:xfrm>
        </p:spPr>
        <p:txBody>
          <a:bodyPr lIns="0" tIns="16514" rIns="0" bIns="0">
            <a:spAutoFit/>
          </a:bodyPr>
          <a:lstStyle/>
          <a:p>
            <a:pPr marL="12701" lvl="0">
              <a:spcBef>
                <a:spcPts val="130"/>
              </a:spcBef>
              <a:tabLst>
                <a:tab pos="2727956" algn="l"/>
              </a:tabLst>
            </a:pPr>
            <a:r>
              <a:rPr lang="en-US" sz="4250" spc="-20"/>
              <a:t>P</a:t>
            </a:r>
            <a:r>
              <a:rPr lang="en-US" sz="4250" spc="15"/>
              <a:t>ROB</a:t>
            </a:r>
            <a:r>
              <a:rPr lang="en-US" sz="4250" spc="55"/>
              <a:t>L</a:t>
            </a:r>
            <a:r>
              <a:rPr lang="en-US" sz="4250" spc="-20"/>
              <a:t>E</a:t>
            </a:r>
            <a:r>
              <a:rPr lang="en-US" sz="4250" spc="20"/>
              <a:t>M</a:t>
            </a:r>
            <a:r>
              <a:rPr lang="en-US" sz="4250"/>
              <a:t>	</a:t>
            </a:r>
            <a:r>
              <a:rPr lang="en-US" sz="4250" spc="10"/>
              <a:t>S</a:t>
            </a:r>
            <a:r>
              <a:rPr lang="en-US" sz="4250" spc="-370"/>
              <a:t>T</a:t>
            </a:r>
            <a:r>
              <a:rPr lang="en-US" sz="4250" spc="-375"/>
              <a:t>A</a:t>
            </a:r>
            <a:r>
              <a:rPr lang="en-US" sz="4250" spc="15"/>
              <a:t>T</a:t>
            </a:r>
            <a:r>
              <a:rPr lang="en-US" sz="4250" spc="-10"/>
              <a:t>E</a:t>
            </a:r>
            <a:r>
              <a:rPr lang="en-US" sz="4250" spc="-20"/>
              <a:t>ME</a:t>
            </a:r>
            <a:r>
              <a:rPr lang="en-US" sz="4250" spc="10"/>
              <a:t>NT</a:t>
            </a:r>
            <a:endParaRPr lang="en-US" sz="4250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206FFC91-CEE2-1C56-FFDD-25EAB9263F8E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DC51A7-D568-4453-93EA-79B38AE61843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7F659C40-058E-9A02-10B0-B1F984584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10" name="TextBox 12">
            <a:extLst>
              <a:ext uri="{FF2B5EF4-FFF2-40B4-BE49-F238E27FC236}">
                <a16:creationId xmlns:a16="http://schemas.microsoft.com/office/drawing/2014/main" id="{0223CDF2-94B5-7CFB-B6BD-36C4ED3BCBE0}"/>
              </a:ext>
            </a:extLst>
          </p:cNvPr>
          <p:cNvSpPr txBox="1"/>
          <p:nvPr/>
        </p:nvSpPr>
        <p:spPr>
          <a:xfrm>
            <a:off x="1105893" y="1837633"/>
            <a:ext cx="5207279" cy="1200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Students struggle to present their skills and projects effectively.Traditional resumes are static and not engaging.Need for an interactive platform to showcase personal details.</a:t>
            </a:r>
          </a:p>
        </p:txBody>
      </p:sp>
      <p:sp>
        <p:nvSpPr>
          <p:cNvPr id="11" name="TextBox 13">
            <a:extLst>
              <a:ext uri="{FF2B5EF4-FFF2-40B4-BE49-F238E27FC236}">
                <a16:creationId xmlns:a16="http://schemas.microsoft.com/office/drawing/2014/main" id="{25E24B0F-14B3-388B-6010-1C9DF7FC14C6}"/>
              </a:ext>
            </a:extLst>
          </p:cNvPr>
          <p:cNvSpPr txBox="1"/>
          <p:nvPr/>
        </p:nvSpPr>
        <p:spPr>
          <a:xfrm>
            <a:off x="5190436" y="2522326"/>
            <a:ext cx="2361758" cy="906673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:a16="http://schemas.microsoft.com/office/drawing/2014/main" id="{73892E37-BC34-007D-DD9A-9D86077E92EE}"/>
              </a:ext>
            </a:extLst>
          </p:cNvPr>
          <p:cNvSpPr txBox="1"/>
          <p:nvPr/>
        </p:nvSpPr>
        <p:spPr>
          <a:xfrm>
            <a:off x="5190436" y="2522326"/>
            <a:ext cx="1828800" cy="182880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B5F2-F9EB-F3F7-09B7-6857018BC0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US"/>
              <a:t>About 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D17C2-2526-3BB9-5607-E775A307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123690"/>
            <a:ext cx="5410203" cy="653774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CB7318C8-47D7-DA43-546C-6D85900914C1}"/>
              </a:ext>
            </a:extLst>
          </p:cNvPr>
          <p:cNvSpPr txBox="1"/>
          <p:nvPr/>
        </p:nvSpPr>
        <p:spPr>
          <a:xfrm>
            <a:off x="954158" y="2065867"/>
            <a:ext cx="3198187" cy="1200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 am studying in Aroct Sri Mahaalakshmi women's college under Thiruvalluvar university BCA department 2nd 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0C4EE5D-3759-95D3-C9C2-ABF7E2324D3D}"/>
              </a:ext>
            </a:extLst>
          </p:cNvPr>
          <p:cNvGrpSpPr/>
          <p:nvPr/>
        </p:nvGrpSpPr>
        <p:grpSpPr>
          <a:xfrm>
            <a:off x="8658225" y="2647946"/>
            <a:ext cx="3533771" cy="3810003"/>
            <a:chOff x="8658225" y="2647946"/>
            <a:chExt cx="3533771" cy="3810003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87171EEC-C9E8-CDFB-393F-D3B34985F498}"/>
                </a:ext>
              </a:extLst>
            </p:cNvPr>
            <p:cNvSpPr/>
            <p:nvPr/>
          </p:nvSpPr>
          <p:spPr>
            <a:xfrm>
              <a:off x="9353553" y="5362571"/>
              <a:ext cx="457200" cy="45720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457200"/>
                <a:gd name="f4" fmla="*/ f0 1 457200"/>
                <a:gd name="f5" fmla="*/ f1 1 457200"/>
                <a:gd name="f6" fmla="val f2"/>
                <a:gd name="f7" fmla="val f3"/>
                <a:gd name="f8" fmla="+- f7 0 f6"/>
                <a:gd name="f9" fmla="*/ f8 1 457200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457200" h="457200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42AF51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B64279D-2F95-9963-471E-3ABF6E6549AE}"/>
                </a:ext>
              </a:extLst>
            </p:cNvPr>
            <p:cNvSpPr/>
            <p:nvPr/>
          </p:nvSpPr>
          <p:spPr>
            <a:xfrm>
              <a:off x="9353553" y="5895978"/>
              <a:ext cx="180978" cy="18097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80975"/>
                <a:gd name="f4" fmla="*/ f0 1 180975"/>
                <a:gd name="f5" fmla="*/ f1 1 180975"/>
                <a:gd name="f6" fmla="val f2"/>
                <a:gd name="f7" fmla="val f3"/>
                <a:gd name="f8" fmla="+- f7 0 f6"/>
                <a:gd name="f9" fmla="*/ f8 1 180975"/>
                <a:gd name="f10" fmla="*/ f6 1 f9"/>
                <a:gd name="f11" fmla="*/ f7 1 f9"/>
                <a:gd name="f12" fmla="*/ f10 f4 1"/>
                <a:gd name="f13" fmla="*/ f11 f4 1"/>
                <a:gd name="f14" fmla="*/ f11 f5 1"/>
                <a:gd name="f15" fmla="*/ f10 f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2" t="f15" r="f13" b="f14"/>
              <a:pathLst>
                <a:path w="180975" h="180975">
                  <a:moveTo>
                    <a:pt x="f3" y="f2"/>
                  </a:moveTo>
                  <a:lnTo>
                    <a:pt x="f2" y="f2"/>
                  </a:lnTo>
                  <a:lnTo>
                    <a:pt x="f2" y="f3"/>
                  </a:lnTo>
                  <a:lnTo>
                    <a:pt x="f3" y="f3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2D936B"/>
            </a:solidFill>
            <a:ln cap="rnd">
              <a:noFill/>
              <a:prstDash val="solid"/>
            </a:ln>
          </p:spPr>
          <p:txBody>
            <a:bodyPr vert="horz" wrap="square" lIns="0" tIns="0" rIns="0" bIns="0" anchor="t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90AB105-54E5-A82C-09CF-10C587E9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58225" y="2647946"/>
              <a:ext cx="3533771" cy="3810003"/>
            </a:xfrm>
            <a:prstGeom prst="rect">
              <a:avLst/>
            </a:prstGeom>
            <a:noFill/>
            <a:ln cap="rnd">
              <a:noFill/>
            </a:ln>
          </p:spPr>
        </p:pic>
      </p:grpSp>
      <p:sp>
        <p:nvSpPr>
          <p:cNvPr id="6" name="object 7">
            <a:extLst>
              <a:ext uri="{FF2B5EF4-FFF2-40B4-BE49-F238E27FC236}">
                <a16:creationId xmlns:a16="http://schemas.microsoft.com/office/drawing/2014/main" id="{1661CC94-4FD3-D55E-98CC-1444CDEA62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7" y="829625"/>
            <a:ext cx="5263515" cy="678183"/>
          </a:xfrm>
        </p:spPr>
        <p:txBody>
          <a:bodyPr lIns="0" tIns="16514" rIns="0" bIns="0">
            <a:spAutoFit/>
          </a:bodyPr>
          <a:lstStyle/>
          <a:p>
            <a:pPr marL="12701" lvl="0">
              <a:spcBef>
                <a:spcPts val="130"/>
              </a:spcBef>
              <a:tabLst>
                <a:tab pos="2642872" algn="l"/>
              </a:tabLst>
            </a:pPr>
            <a:r>
              <a:rPr lang="en-US" sz="4250" spc="5"/>
              <a:t>PROJECT	</a:t>
            </a:r>
            <a:r>
              <a:rPr lang="en-US" sz="4250" spc="-20"/>
              <a:t>OVERVIEW</a:t>
            </a:r>
            <a:endParaRPr lang="en-US" sz="4250"/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EEB72DFD-4F59-5F59-B1D1-4817DC41298A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87FFD-D088-4484-8C33-4471CD48510B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object 8">
            <a:extLst>
              <a:ext uri="{FF2B5EF4-FFF2-40B4-BE49-F238E27FC236}">
                <a16:creationId xmlns:a16="http://schemas.microsoft.com/office/drawing/2014/main" id="{97F1A74E-E4AF-373E-46D4-11B270013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1" y="6467478"/>
            <a:ext cx="2143125" cy="20002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15">
            <a:extLst>
              <a:ext uri="{FF2B5EF4-FFF2-40B4-BE49-F238E27FC236}">
                <a16:creationId xmlns:a16="http://schemas.microsoft.com/office/drawing/2014/main" id="{1652F389-0B98-0253-5C3E-69C62F978725}"/>
              </a:ext>
            </a:extLst>
          </p:cNvPr>
          <p:cNvSpPr txBox="1"/>
          <p:nvPr/>
        </p:nvSpPr>
        <p:spPr>
          <a:xfrm>
            <a:off x="739777" y="1837633"/>
            <a:ext cx="5780297" cy="120033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Developed a personal portfolio website.Built using HTML, CSS, and JavaScript.Highlights name, department, skills, hobbies, and achievements.Provides a creative and professional online presence.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1528B-A810-106F-AADA-95D750832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US"/>
              <a:t>My Skills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1C737-B715-6F0B-F2BC-87810CE7F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939" y="0"/>
            <a:ext cx="6467057" cy="685800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A1C87987-6D93-BCA2-651D-9900912AD305}"/>
              </a:ext>
            </a:extLst>
          </p:cNvPr>
          <p:cNvSpPr txBox="1"/>
          <p:nvPr/>
        </p:nvSpPr>
        <p:spPr>
          <a:xfrm>
            <a:off x="1077839" y="1890640"/>
            <a:ext cx="1872974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I learn python,c++ and java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6F93BD-EB17-89A5-E861-3F264A7BB77F}"/>
              </a:ext>
            </a:extLst>
          </p:cNvPr>
          <p:cNvSpPr/>
          <p:nvPr/>
        </p:nvSpPr>
        <p:spPr>
          <a:xfrm>
            <a:off x="9353553" y="5362571"/>
            <a:ext cx="457200" cy="457200"/>
          </a:xfrm>
          <a:custGeom>
            <a:avLst/>
            <a:gdLst>
              <a:gd name="f0" fmla="val w"/>
              <a:gd name="f1" fmla="val h"/>
              <a:gd name="f2" fmla="val 0"/>
              <a:gd name="f3" fmla="val 457200"/>
              <a:gd name="f4" fmla="*/ f0 1 457200"/>
              <a:gd name="f5" fmla="*/ f1 1 457200"/>
              <a:gd name="f6" fmla="val f2"/>
              <a:gd name="f7" fmla="val f3"/>
              <a:gd name="f8" fmla="+- f7 0 f6"/>
              <a:gd name="f9" fmla="*/ f8 1 457200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457200" h="457200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42AF51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A940F97-80DE-410E-1F4E-EEB5C1299995}"/>
              </a:ext>
            </a:extLst>
          </p:cNvPr>
          <p:cNvSpPr/>
          <p:nvPr/>
        </p:nvSpPr>
        <p:spPr>
          <a:xfrm>
            <a:off x="6696078" y="1695453"/>
            <a:ext cx="314325" cy="323853"/>
          </a:xfrm>
          <a:custGeom>
            <a:avLst/>
            <a:gdLst>
              <a:gd name="f0" fmla="val w"/>
              <a:gd name="f1" fmla="val h"/>
              <a:gd name="f2" fmla="val 0"/>
              <a:gd name="f3" fmla="val 314325"/>
              <a:gd name="f4" fmla="val 323850"/>
              <a:gd name="f5" fmla="*/ f0 1 314325"/>
              <a:gd name="f6" fmla="*/ f1 1 32385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314325"/>
              <a:gd name="f13" fmla="*/ f10 1 32385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314325" h="323850">
                <a:moveTo>
                  <a:pt x="f3" y="f2"/>
                </a:moveTo>
                <a:lnTo>
                  <a:pt x="f2" y="f2"/>
                </a:lnTo>
                <a:lnTo>
                  <a:pt x="f2" y="f4"/>
                </a:lnTo>
                <a:lnTo>
                  <a:pt x="f3" y="f4"/>
                </a:lnTo>
                <a:lnTo>
                  <a:pt x="f3" y="f2"/>
                </a:lnTo>
                <a:close/>
              </a:path>
            </a:pathLst>
          </a:custGeom>
          <a:solidFill>
            <a:srgbClr val="2D83C3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55D41AF-4648-8CB4-8D6E-B969D28B0EF7}"/>
              </a:ext>
            </a:extLst>
          </p:cNvPr>
          <p:cNvSpPr/>
          <p:nvPr/>
        </p:nvSpPr>
        <p:spPr>
          <a:xfrm>
            <a:off x="9353553" y="5895978"/>
            <a:ext cx="180978" cy="180978"/>
          </a:xfrm>
          <a:custGeom>
            <a:avLst/>
            <a:gdLst>
              <a:gd name="f0" fmla="val w"/>
              <a:gd name="f1" fmla="val h"/>
              <a:gd name="f2" fmla="val 0"/>
              <a:gd name="f3" fmla="val 180975"/>
              <a:gd name="f4" fmla="*/ f0 1 180975"/>
              <a:gd name="f5" fmla="*/ f1 1 180975"/>
              <a:gd name="f6" fmla="val f2"/>
              <a:gd name="f7" fmla="val f3"/>
              <a:gd name="f8" fmla="+- f7 0 f6"/>
              <a:gd name="f9" fmla="*/ f8 1 180975"/>
              <a:gd name="f10" fmla="*/ f6 1 f9"/>
              <a:gd name="f11" fmla="*/ f7 1 f9"/>
              <a:gd name="f12" fmla="*/ f10 f4 1"/>
              <a:gd name="f13" fmla="*/ f11 f4 1"/>
              <a:gd name="f14" fmla="*/ f11 f5 1"/>
              <a:gd name="f15" fmla="*/ f10 f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2" t="f15" r="f13" b="f14"/>
            <a:pathLst>
              <a:path w="180975" h="180975">
                <a:moveTo>
                  <a:pt x="f3" y="f2"/>
                </a:moveTo>
                <a:lnTo>
                  <a:pt x="f2" y="f2"/>
                </a:lnTo>
                <a:lnTo>
                  <a:pt x="f2" y="f3"/>
                </a:lnTo>
                <a:lnTo>
                  <a:pt x="f3" y="f3"/>
                </a:lnTo>
                <a:lnTo>
                  <a:pt x="f3" y="f2"/>
                </a:lnTo>
                <a:close/>
              </a:path>
            </a:pathLst>
          </a:custGeom>
          <a:solidFill>
            <a:srgbClr val="2D936B"/>
          </a:solidFill>
          <a:ln cap="rnd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DDAAC5-1430-F0A4-B08B-2776DECDCB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9451" y="891796"/>
            <a:ext cx="5014597" cy="518163"/>
          </a:xfrm>
        </p:spPr>
        <p:txBody>
          <a:bodyPr lIns="0" tIns="16514" rIns="0" bIns="0">
            <a:spAutoFit/>
          </a:bodyPr>
          <a:lstStyle/>
          <a:p>
            <a:pPr marL="12701" lvl="0">
              <a:spcBef>
                <a:spcPts val="130"/>
              </a:spcBef>
            </a:pPr>
            <a:r>
              <a:rPr lang="en-US" sz="3200" spc="25"/>
              <a:t>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S?</a:t>
            </a:r>
            <a:endParaRPr lang="en-US" sz="320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E5988015-EF5A-4A73-1D88-3E94E360307F}"/>
              </a:ext>
            </a:extLst>
          </p:cNvPr>
          <p:cNvSpPr txBox="1">
            <a:spLocks noGrp="1"/>
          </p:cNvSpPr>
          <p:nvPr/>
        </p:nvSpPr>
        <p:spPr>
          <a:xfrm>
            <a:off x="10266060" y="5870576"/>
            <a:ext cx="551163" cy="377820"/>
          </a:xfrm>
          <a:prstGeom prst="rect">
            <a:avLst/>
          </a:prstGeom>
          <a:noFill/>
          <a:ln/>
        </p:spPr>
        <p:txBody>
          <a:bodyPr vert="horz" wrap="square" lIns="0" tIns="6986" rIns="0" bIns="0" anchor="ctr" anchorCtr="0" compatLnSpc="1">
            <a:spAutoFit/>
          </a:bodyPr>
          <a:lstStyle/>
          <a:p>
            <a:pPr marL="38103" marR="0" lvl="0" indent="0" algn="r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E51E5-7639-40AB-8247-6E9AA3B0F122}" type="slidenum">
              <a:rPr kumimoji="0" lang="en-US" sz="1000" b="0" i="0" u="none" strike="noStrike" kern="1200" cap="none" spc="1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38103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1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D16C8831-4348-09A1-A917-C2335EB53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3" y="6172200"/>
            <a:ext cx="2181228" cy="485775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AA2B099B-21FE-F80D-37EF-DD67AEA40FDE}"/>
              </a:ext>
            </a:extLst>
          </p:cNvPr>
          <p:cNvSpPr txBox="1"/>
          <p:nvPr/>
        </p:nvSpPr>
        <p:spPr>
          <a:xfrm>
            <a:off x="989499" y="1837633"/>
            <a:ext cx="4276036" cy="1754322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Students – to display academic and project work.Fresh graduates – to apply for jobs/internships.Professionals – to showcase career achievements.Recruiters/Employers – to easily view candidate profiles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EA502-862C-D87A-C729-884E4E475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609603"/>
            <a:ext cx="10131423" cy="1456264"/>
          </a:xfrm>
        </p:spPr>
        <p:txBody>
          <a:bodyPr/>
          <a:lstStyle/>
          <a:p>
            <a:pPr lvl="0"/>
            <a:r>
              <a:rPr lang="en-US"/>
              <a:t>HobbIes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CF214F-721A-14AA-0DB8-A4F2D7EEE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360" y="0"/>
            <a:ext cx="5954645" cy="701481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68AEA1B-EDBB-D133-D22A-71C6D1B9E7F5}"/>
              </a:ext>
            </a:extLst>
          </p:cNvPr>
          <p:cNvSpPr txBox="1"/>
          <p:nvPr/>
        </p:nvSpPr>
        <p:spPr>
          <a:xfrm>
            <a:off x="685800" y="1908316"/>
            <a:ext cx="2954124" cy="646334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FFFFFF"/>
                </a:solidFill>
                <a:uFillTx/>
                <a:latin typeface="Calibri"/>
              </a:rPr>
              <a:t>My hobby is reading , singing and dancing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elesti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Celestial</vt:lpstr>
      <vt:lpstr>Digital Portfolio  </vt:lpstr>
      <vt:lpstr>PROJECT TITLE</vt:lpstr>
      <vt:lpstr>AGENDA</vt:lpstr>
      <vt:lpstr>PROBLEM STATEMENT</vt:lpstr>
      <vt:lpstr>About me</vt:lpstr>
      <vt:lpstr>PROJECT OVERVIEW</vt:lpstr>
      <vt:lpstr>My Skills </vt:lpstr>
      <vt:lpstr>WHO ARE THE END USERS?</vt:lpstr>
      <vt:lpstr>HobbIes</vt:lpstr>
      <vt:lpstr>TOOLS AND TECHNIQUES</vt:lpstr>
      <vt:lpstr>Contact </vt:lpstr>
      <vt:lpstr>PowerPoint Presentation</vt:lpstr>
      <vt:lpstr>FEATURES AND FUNCTIONALITY</vt:lpstr>
      <vt:lpstr>RESULTS AND SCREENSHOTS</vt:lpstr>
      <vt:lpstr>CONCLUSION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pavithrashanmugam508@gmail.com</cp:lastModifiedBy>
  <cp:revision>30</cp:revision>
  <dcterms:created xsi:type="dcterms:W3CDTF">2024-03-29T15:07:22Z</dcterms:created>
  <dcterms:modified xsi:type="dcterms:W3CDTF">2025-09-14T14:38:19Z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