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7772400" cy="10058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30.png"/><Relationship Id="rId14" Type="http://schemas.openxmlformats.org/officeDocument/2006/relationships/image" Target="../media/image18.png"/><Relationship Id="rId15" Type="http://schemas.openxmlformats.org/officeDocument/2006/relationships/image" Target="../media/image20.png"/><Relationship Id="rId16" Type="http://schemas.openxmlformats.org/officeDocument/2006/relationships/image" Target="../media/image19.png"/><Relationship Id="rId17" Type="http://schemas.openxmlformats.org/officeDocument/2006/relationships/image" Target="../media/image1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9.png"/><Relationship Id="rId14" Type="http://schemas.openxmlformats.org/officeDocument/2006/relationships/image" Target="../media/image31.png"/><Relationship Id="rId15" Type="http://schemas.openxmlformats.org/officeDocument/2006/relationships/image" Target="../media/image1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8.png"/><Relationship Id="rId14" Type="http://schemas.openxmlformats.org/officeDocument/2006/relationships/image" Target="../media/image20.png"/><Relationship Id="rId15" Type="http://schemas.openxmlformats.org/officeDocument/2006/relationships/image" Target="../media/image19.png"/><Relationship Id="rId16" Type="http://schemas.openxmlformats.org/officeDocument/2006/relationships/image" Target="../media/image3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8.png"/><Relationship Id="rId14" Type="http://schemas.openxmlformats.org/officeDocument/2006/relationships/image" Target="../media/image20.png"/><Relationship Id="rId15" Type="http://schemas.openxmlformats.org/officeDocument/2006/relationships/image" Target="../media/image19.png"/><Relationship Id="rId16" Type="http://schemas.openxmlformats.org/officeDocument/2006/relationships/image" Target="../media/image3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11.png"/><Relationship Id="rId16" Type="http://schemas.openxmlformats.org/officeDocument/2006/relationships/image" Target="../media/image20.png"/><Relationship Id="rId17" Type="http://schemas.openxmlformats.org/officeDocument/2006/relationships/image" Target="../media/image16.png"/><Relationship Id="rId18" Type="http://schemas.openxmlformats.org/officeDocument/2006/relationships/image" Target="../media/image2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1.png"/><Relationship Id="rId18" Type="http://schemas.openxmlformats.org/officeDocument/2006/relationships/image" Target="../media/image2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7.png"/><Relationship Id="rId16" Type="http://schemas.openxmlformats.org/officeDocument/2006/relationships/image" Target="../media/image20.png"/><Relationship Id="rId17" Type="http://schemas.openxmlformats.org/officeDocument/2006/relationships/image" Target="../media/image1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8.png"/><Relationship Id="rId16" Type="http://schemas.openxmlformats.org/officeDocument/2006/relationships/image" Target="../media/image20.png"/><Relationship Id="rId17" Type="http://schemas.openxmlformats.org/officeDocument/2006/relationships/image" Target="../media/image1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8.png"/><Relationship Id="rId14" Type="http://schemas.openxmlformats.org/officeDocument/2006/relationships/image" Target="../media/image20.png"/><Relationship Id="rId15" Type="http://schemas.openxmlformats.org/officeDocument/2006/relationships/image" Target="../media/image19.png"/><Relationship Id="rId16" Type="http://schemas.openxmlformats.org/officeDocument/2006/relationships/image" Target="../media/image2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37134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0" y="0"/>
            <a:ext cx="787400" cy="43815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355850"/>
            <a:ext cx="3028950" cy="20256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0"/>
            <a:ext cx="1924050" cy="43751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050" y="0"/>
            <a:ext cx="1657350" cy="43751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600" y="1943100"/>
            <a:ext cx="2082800" cy="243205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9950" y="0"/>
            <a:ext cx="1822450" cy="43751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0550" y="0"/>
            <a:ext cx="831850" cy="43751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50" y="0"/>
            <a:ext cx="806450" cy="43751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0350" y="2286000"/>
            <a:ext cx="1162050" cy="20891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2552700"/>
            <a:ext cx="285750" cy="1822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22600" y="95250"/>
            <a:ext cx="1795779" cy="2336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50">
                <a:solidFill>
                  <a:srgbClr val="0F0F0F"/>
                </a:solidFill>
                <a:latin typeface="Times New Roman"/>
              </a:rPr>
              <a:t>Digital Portfolio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87830" y="2194560"/>
            <a:ext cx="2153920" cy="1676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00">
                <a:solidFill>
                  <a:srgbClr val="000000"/>
                </a:solidFill>
                <a:latin typeface="Calibri"/>
              </a:rPr>
              <a:t>STUDENT NAME: s.pavithra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87830" y="2426970"/>
            <a:ext cx="3501390" cy="1333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00">
                <a:solidFill>
                  <a:srgbClr val="000000"/>
                </a:solidFill>
                <a:latin typeface="Calibri"/>
              </a:rPr>
              <a:t>REGISTER NO AND NMID: 30324U09068 and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87830" y="2670810"/>
            <a:ext cx="323723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00">
                <a:solidFill>
                  <a:srgbClr val="000000"/>
                </a:solidFill>
                <a:latin typeface="Calibri"/>
              </a:rPr>
              <a:t>0504C9E2C0707BE9D9B472D998CDF2A1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87830" y="2901950"/>
            <a:ext cx="149860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00">
                <a:solidFill>
                  <a:srgbClr val="000000"/>
                </a:solidFill>
                <a:latin typeface="Calibri"/>
              </a:rPr>
              <a:t>DEPARTMENT: BCA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87830" y="3124200"/>
            <a:ext cx="5255260" cy="1663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00">
                <a:solidFill>
                  <a:srgbClr val="000000"/>
                </a:solidFill>
                <a:latin typeface="Calibri"/>
              </a:rPr>
              <a:t>COLLEGE: COLLEGE/ UNIVERSITY: Arcot Sri Mahaalakshmi women’s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87830" y="3362960"/>
            <a:ext cx="553719" cy="1663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00">
                <a:solidFill>
                  <a:srgbClr val="000000"/>
                </a:solidFill>
                <a:latin typeface="Calibri"/>
              </a:rPr>
              <a:t>college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68209" y="4156710"/>
            <a:ext cx="46990" cy="647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700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2450" y="806450"/>
            <a:ext cx="793750" cy="6794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50950" y="628650"/>
            <a:ext cx="419100" cy="3619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87600" y="755650"/>
            <a:ext cx="1073150" cy="92075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19350" y="3327400"/>
            <a:ext cx="469900" cy="4064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5450" y="4121150"/>
            <a:ext cx="1377950" cy="133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37134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0" y="0"/>
            <a:ext cx="787400" cy="43815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355850"/>
            <a:ext cx="3028950" cy="20256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0"/>
            <a:ext cx="1924050" cy="43751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050" y="0"/>
            <a:ext cx="1657350" cy="43751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600" y="1943100"/>
            <a:ext cx="2082800" cy="243205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9950" y="0"/>
            <a:ext cx="1822450" cy="43751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0550" y="0"/>
            <a:ext cx="831850" cy="43751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50" y="0"/>
            <a:ext cx="806450" cy="43751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0350" y="2286000"/>
            <a:ext cx="1162050" cy="20891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2552700"/>
            <a:ext cx="285750" cy="18224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939800"/>
            <a:ext cx="1720850" cy="20764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4490" y="629920"/>
            <a:ext cx="3374390" cy="2565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250">
                <a:solidFill>
                  <a:srgbClr val="000000"/>
                </a:solidFill>
                <a:latin typeface="Trebuchet MS"/>
              </a:rPr>
              <a:t>TOOLS AND TECHNIQUES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9680" y="1337310"/>
            <a:ext cx="1523999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HTML (HyperText Markup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19680" y="1513840"/>
            <a:ext cx="1620520" cy="12699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Language): Structure of the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9680" y="1690370"/>
            <a:ext cx="169418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website.CSS (Cascading Style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9680" y="1866900"/>
            <a:ext cx="198882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Sheets): Styling, colors, fonts, and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19680" y="2044700"/>
            <a:ext cx="1775459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layout.JavaScript: Interactivity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19680" y="2213610"/>
            <a:ext cx="185674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(animations, navigation menus,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19680" y="2388870"/>
            <a:ext cx="1637030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effects).VS Code: Integrated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19680" y="2565400"/>
            <a:ext cx="191389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Development Environment (IDE)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9680" y="2743200"/>
            <a:ext cx="1904999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for coding.Git &amp; GitHub: Version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19680" y="2921000"/>
            <a:ext cx="1563370" cy="1193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control, collaboration, and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19680" y="3091180"/>
            <a:ext cx="753109" cy="1244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deployment.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68209" y="4156710"/>
            <a:ext cx="46990" cy="647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700">
                <a:solidFill>
                  <a:srgbClr val="2D936B"/>
                </a:solidFill>
                <a:latin typeface="Trebuchet MS"/>
              </a:rPr>
              <a:t>1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68209" y="4264660"/>
            <a:ext cx="46990" cy="673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700">
                <a:solidFill>
                  <a:srgbClr val="2D936B"/>
                </a:solidFill>
                <a:latin typeface="Trebuchet MS"/>
              </a:rPr>
              <a:t>0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62650" y="3418840"/>
            <a:ext cx="292100" cy="29083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68470" y="1080770"/>
            <a:ext cx="200659" cy="207010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62650" y="3759200"/>
            <a:ext cx="115570" cy="114300"/>
          </a:xfrm>
          <a:prstGeom prst="rect">
            <a:avLst/>
          </a:prstGeom>
        </p:spPr>
      </p:pic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5450" y="4121150"/>
            <a:ext cx="1377950" cy="133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37134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0" y="0"/>
            <a:ext cx="787400" cy="43815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355850"/>
            <a:ext cx="3028950" cy="20256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0"/>
            <a:ext cx="1924050" cy="43751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050" y="0"/>
            <a:ext cx="1657350" cy="43751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600" y="1943100"/>
            <a:ext cx="2082800" cy="243205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9950" y="0"/>
            <a:ext cx="1822450" cy="43751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0550" y="0"/>
            <a:ext cx="831850" cy="43751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50" y="0"/>
            <a:ext cx="806450" cy="43751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0350" y="2286000"/>
            <a:ext cx="1162050" cy="20891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2552700"/>
            <a:ext cx="285750" cy="1822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76350" y="946150"/>
            <a:ext cx="1395730" cy="1308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Canva/Figma: To design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6350" y="1127760"/>
            <a:ext cx="116967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portfolio layout and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6350" y="1304290"/>
            <a:ext cx="1654810" cy="1257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mockups.Hosting Platforms: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76350" y="1480820"/>
            <a:ext cx="184150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GitHub Pages, Netlify, or Vercel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76350" y="1654810"/>
            <a:ext cx="151003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for deployment.(Optional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76350" y="1827530"/>
            <a:ext cx="899160" cy="1003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Advanced Add-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6350" y="1997710"/>
            <a:ext cx="1662430" cy="1308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ons)Bootstrap/Tailwind CSS: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76350" y="2179320"/>
            <a:ext cx="184912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For faster UI design.React.js: To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76350" y="2357120"/>
            <a:ext cx="1391920" cy="1244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convert into a dynamic,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76350" y="2532380"/>
            <a:ext cx="1056639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modern portfolio.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37134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0" y="0"/>
            <a:ext cx="787400" cy="43815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355850"/>
            <a:ext cx="3028950" cy="20256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0"/>
            <a:ext cx="1924050" cy="43751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050" y="0"/>
            <a:ext cx="1657350" cy="43751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600" y="1943100"/>
            <a:ext cx="2082800" cy="243205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9950" y="0"/>
            <a:ext cx="1822450" cy="43751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0550" y="0"/>
            <a:ext cx="831850" cy="43751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50" y="0"/>
            <a:ext cx="806450" cy="43751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0350" y="2286000"/>
            <a:ext cx="1162050" cy="20891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2552700"/>
            <a:ext cx="285750" cy="1822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0059" y="275590"/>
            <a:ext cx="4744720" cy="2387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500">
                <a:solidFill>
                  <a:srgbClr val="000000"/>
                </a:solidFill>
                <a:latin typeface="Trebuchet MS"/>
              </a:rPr>
              <a:t>POTFOLIO DESIGN AND LAYOUT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8900" y="779780"/>
            <a:ext cx="2072639" cy="1244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Homepage: Attractive banner, your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8900" y="949960"/>
            <a:ext cx="2283460" cy="1308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photo/logo, and tagline (e.g., “Aspiring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8900" y="1129030"/>
            <a:ext cx="1893570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Web Developer | Programmer |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58900" y="1306830"/>
            <a:ext cx="600710" cy="1257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Learner”).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58900" y="1654810"/>
            <a:ext cx="2184400" cy="1193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About Me Section: Education details,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58900" y="1831339"/>
            <a:ext cx="2292350" cy="1244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background, passion, and career goals.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58900" y="2183130"/>
            <a:ext cx="2252979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Skills Section: Programming languages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58900" y="2358390"/>
            <a:ext cx="2373629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(Python, C++, Java), tools (Git, VS Code),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58900" y="2529840"/>
            <a:ext cx="995680" cy="1016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and frameworks.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18680" y="4155440"/>
            <a:ext cx="96520" cy="660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700">
                <a:solidFill>
                  <a:srgbClr val="2D936B"/>
                </a:solidFill>
                <a:latin typeface="Trebuchet MS"/>
              </a:rPr>
              <a:t>12</a:t>
            </a:r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62650" y="3759200"/>
            <a:ext cx="115570" cy="1143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0450" y="4121150"/>
            <a:ext cx="50800" cy="120650"/>
          </a:xfrm>
          <a:prstGeom prst="rect">
            <a:avLst/>
          </a:prstGeom>
        </p:spPr>
      </p:pic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12230" y="334010"/>
            <a:ext cx="292100" cy="2908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37134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0" y="0"/>
            <a:ext cx="787400" cy="43815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355850"/>
            <a:ext cx="3028950" cy="20256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0"/>
            <a:ext cx="1924050" cy="43751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050" y="0"/>
            <a:ext cx="1657350" cy="43751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600" y="1943100"/>
            <a:ext cx="2082800" cy="243205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9950" y="0"/>
            <a:ext cx="1822450" cy="43751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0550" y="0"/>
            <a:ext cx="831850" cy="43751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50" y="0"/>
            <a:ext cx="806450" cy="43751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0350" y="2286000"/>
            <a:ext cx="1162050" cy="20891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2552700"/>
            <a:ext cx="285750" cy="1822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93800" y="1158240"/>
            <a:ext cx="3332479" cy="1257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Projects Section:Academic mini projects.Personal coding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93800" y="1333500"/>
            <a:ext cx="290576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projects with GitHub links.Screenshots for clarity.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3800" y="1686560"/>
            <a:ext cx="2952750" cy="1257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Achievements Section: Certifications, competition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93800" y="1861820"/>
            <a:ext cx="3611879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participation, hackathons, sports achievements (e.g., district-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93800" y="2032000"/>
            <a:ext cx="807719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level hockey).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3800" y="2386330"/>
            <a:ext cx="368427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Hobbies Section: Reading, dancing, singing – to show personal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93800" y="2562860"/>
            <a:ext cx="3747770" cy="1244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creativity.Contact Section: Email, phone, social media links, and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3800" y="2739390"/>
            <a:ext cx="1087120" cy="1244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GitHub repository.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37134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0" y="0"/>
            <a:ext cx="787400" cy="43815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355850"/>
            <a:ext cx="3028950" cy="20256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0"/>
            <a:ext cx="1924050" cy="43751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050" y="0"/>
            <a:ext cx="1657350" cy="43751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600" y="1943100"/>
            <a:ext cx="2082800" cy="243205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9950" y="0"/>
            <a:ext cx="1822450" cy="43751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0550" y="0"/>
            <a:ext cx="831850" cy="43751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50" y="0"/>
            <a:ext cx="806450" cy="43751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0350" y="2286000"/>
            <a:ext cx="1162050" cy="20891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2552700"/>
            <a:ext cx="285750" cy="1822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1330" y="339090"/>
            <a:ext cx="5754370" cy="2882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050">
                <a:solidFill>
                  <a:srgbClr val="000000"/>
                </a:solidFill>
                <a:latin typeface="Trebuchet MS"/>
              </a:rPr>
              <a:t>FEATURES AND FUNCTIONALITY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28090" y="1052830"/>
            <a:ext cx="3385820" cy="1257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Responsive Design: Works on desktop, tablet, and mobile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28090" y="1229360"/>
            <a:ext cx="473709" cy="1003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devices.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8090" y="1582420"/>
            <a:ext cx="3577590" cy="1244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Interactive Navigation: Smooth scroll, sticky menu, animated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28090" y="1757680"/>
            <a:ext cx="491490" cy="1016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buttons.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28090" y="2104390"/>
            <a:ext cx="307594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Project Links: Clickable GitHub links to explore code.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28090" y="2457450"/>
            <a:ext cx="279146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Contact Form: Direct message option via email.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28090" y="2804160"/>
            <a:ext cx="3147060" cy="1257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Animations: Fade-in, hover effects, image transitions.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37134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0" y="0"/>
            <a:ext cx="787400" cy="43815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355850"/>
            <a:ext cx="3028950" cy="20256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0"/>
            <a:ext cx="1924050" cy="43751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050" y="0"/>
            <a:ext cx="1657350" cy="43751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600" y="1943100"/>
            <a:ext cx="2082800" cy="243205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9950" y="0"/>
            <a:ext cx="1822450" cy="43751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0550" y="0"/>
            <a:ext cx="831850" cy="43751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50" y="0"/>
            <a:ext cx="806450" cy="43751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0350" y="2286000"/>
            <a:ext cx="1162050" cy="20891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2552700"/>
            <a:ext cx="285750" cy="1822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29030" y="1197610"/>
            <a:ext cx="315468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Lightweight &amp; Fast: Optimized code for quick loading.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29030" y="1550670"/>
            <a:ext cx="3907790" cy="1244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Customization: Easy to update anytime with new skills or projects.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9030" y="1897380"/>
            <a:ext cx="3434079" cy="1308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Future Enhancements:Dark/Light theme toggle.AI chatbot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29030" y="2073910"/>
            <a:ext cx="772159" cy="1003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introduction.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9030" y="2425700"/>
            <a:ext cx="210947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Blog section for knowledge sharing.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37134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0" y="0"/>
            <a:ext cx="787400" cy="43815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355850"/>
            <a:ext cx="3028950" cy="20256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0"/>
            <a:ext cx="1924050" cy="43751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050" y="0"/>
            <a:ext cx="1657350" cy="43751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600" y="1943100"/>
            <a:ext cx="2082800" cy="243205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9950" y="0"/>
            <a:ext cx="1822450" cy="43751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0550" y="0"/>
            <a:ext cx="831850" cy="43751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50" y="0"/>
            <a:ext cx="806450" cy="43751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0350" y="2286000"/>
            <a:ext cx="1162050" cy="20891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2552700"/>
            <a:ext cx="285750" cy="1822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0059" y="510540"/>
            <a:ext cx="4550410" cy="2565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700">
                <a:solidFill>
                  <a:srgbClr val="000000"/>
                </a:solidFill>
                <a:latin typeface="Trebuchet MS"/>
              </a:rPr>
              <a:t>RESULTS AND SCREENSHOTS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65680" y="1553210"/>
            <a:ext cx="2335530" cy="1257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Successfully created a portfolio website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65680" y="1731010"/>
            <a:ext cx="2259330" cy="1244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with all necessary sections.Hosted the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65680" y="1906270"/>
            <a:ext cx="139192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portfolio live on GitHub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65680" y="2081530"/>
            <a:ext cx="2444749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Pages.Screenshots:Homepage view (intro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65680" y="2258060"/>
            <a:ext cx="2476499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+ navigation).Skills page showing progress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65680" y="2424430"/>
            <a:ext cx="2052320" cy="1308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bars/skill charts.Projects page with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65680" y="2606040"/>
            <a:ext cx="2120899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clickable links.Contact form working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65680" y="2781300"/>
            <a:ext cx="238506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successfully.Performance: Website loads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65680" y="2959100"/>
            <a:ext cx="2288540" cy="1244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within 3–5 seconds, tested on multiple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5680" y="3134360"/>
            <a:ext cx="2223770" cy="1257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devices.Positive feedback from peers,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65680" y="3305810"/>
            <a:ext cx="1424940" cy="1193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mentors, and recruiters.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059" y="4157979"/>
            <a:ext cx="1125220" cy="685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700">
                <a:solidFill>
                  <a:srgbClr val="2D83C3"/>
                </a:solidFill>
                <a:latin typeface="Trebuchet MS"/>
              </a:rPr>
              <a:t>3/21/2024</a:t>
            </a:r>
            <a:r>
              <a:rPr spc="-100" b="1" sz="700">
                <a:solidFill>
                  <a:srgbClr val="2D83C3"/>
                </a:solidFill>
                <a:latin typeface="Trebuchet MS"/>
              </a:rPr>
              <a:t> Annual Review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18680" y="4155440"/>
            <a:ext cx="96520" cy="673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700">
                <a:solidFill>
                  <a:srgbClr val="2D936B"/>
                </a:solidFill>
                <a:latin typeface="Trebuchet MS"/>
              </a:rPr>
              <a:t>16</a:t>
            </a:r>
          </a:p>
        </p:txBody>
      </p:sp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62650" y="3418840"/>
            <a:ext cx="292100" cy="290830"/>
          </a:xfrm>
          <a:prstGeom prst="rect">
            <a:avLst/>
          </a:prstGeom>
        </p:spPr>
      </p:pic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68470" y="1080770"/>
            <a:ext cx="200659" cy="20701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62650" y="3759200"/>
            <a:ext cx="115570" cy="114300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100" y="2152650"/>
            <a:ext cx="1581150" cy="2184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37134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0" y="0"/>
            <a:ext cx="787400" cy="43815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355850"/>
            <a:ext cx="3028950" cy="20256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0"/>
            <a:ext cx="1924050" cy="43751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050" y="0"/>
            <a:ext cx="1657350" cy="43751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600" y="1943100"/>
            <a:ext cx="2082800" cy="243205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9950" y="0"/>
            <a:ext cx="1822450" cy="43751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0550" y="0"/>
            <a:ext cx="831850" cy="43751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50" y="0"/>
            <a:ext cx="806450" cy="43751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0350" y="2286000"/>
            <a:ext cx="1162050" cy="20891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2552700"/>
            <a:ext cx="285750" cy="18224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3200400" cy="22669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2260600"/>
            <a:ext cx="3200400" cy="211455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94050" y="0"/>
            <a:ext cx="4578350" cy="43751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37134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0" y="0"/>
            <a:ext cx="787400" cy="43815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355850"/>
            <a:ext cx="3028950" cy="20256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0"/>
            <a:ext cx="1924050" cy="43751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050" y="0"/>
            <a:ext cx="1657350" cy="43751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600" y="1943100"/>
            <a:ext cx="2082800" cy="243205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9950" y="0"/>
            <a:ext cx="1822450" cy="43751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0550" y="0"/>
            <a:ext cx="831850" cy="43751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50" y="0"/>
            <a:ext cx="806450" cy="43751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0350" y="2286000"/>
            <a:ext cx="1162050" cy="20891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2552700"/>
            <a:ext cx="285750" cy="18224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3886200" cy="43751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7000" y="0"/>
            <a:ext cx="3835400" cy="43751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37134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0" y="0"/>
            <a:ext cx="787400" cy="43815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355850"/>
            <a:ext cx="3028950" cy="20256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0"/>
            <a:ext cx="1924050" cy="43751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050" y="0"/>
            <a:ext cx="1657350" cy="43751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600" y="1943100"/>
            <a:ext cx="2082800" cy="243205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9950" y="0"/>
            <a:ext cx="1822450" cy="43751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0550" y="0"/>
            <a:ext cx="831850" cy="43751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50" y="0"/>
            <a:ext cx="806450" cy="43751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0350" y="2286000"/>
            <a:ext cx="1162050" cy="20891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2552700"/>
            <a:ext cx="285750" cy="1822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0220" y="347980"/>
            <a:ext cx="2324100" cy="2882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050">
                <a:solidFill>
                  <a:srgbClr val="000000"/>
                </a:solidFill>
                <a:latin typeface="Trebuchet MS"/>
              </a:rPr>
              <a:t>CONCLUSION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1240" y="1069340"/>
            <a:ext cx="2447290" cy="1257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The project highlights creativity, technical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31240" y="1245870"/>
            <a:ext cx="198247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knowledge, and self-presentation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1240" y="1422400"/>
            <a:ext cx="2667000" cy="1244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skills.Demonstrates the ability to build a real-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1240" y="1598930"/>
            <a:ext cx="233299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world application using HTML, CSS, and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31240" y="1774189"/>
            <a:ext cx="246126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JavaScript.Portfolio websites are essential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31240" y="1944370"/>
            <a:ext cx="202311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for:Personal branding.Academic &amp;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31240" y="2120900"/>
            <a:ext cx="2183129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professional growth.Opportunities in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1240" y="2297430"/>
            <a:ext cx="266319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placements, internships, and freelancing.This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1240" y="2473960"/>
            <a:ext cx="2148840" cy="1257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portfolio acts as a stepping stone for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31240" y="2649220"/>
            <a:ext cx="192151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advanced projects (like full-stack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1240" y="2819400"/>
            <a:ext cx="249301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websites).Concludes that a portfolio is not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1240" y="2997200"/>
            <a:ext cx="2056129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just a project, but a digital identity.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18680" y="4155440"/>
            <a:ext cx="96520" cy="673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700">
                <a:solidFill>
                  <a:srgbClr val="2D936B"/>
                </a:solidFill>
                <a:latin typeface="Trebuchet MS"/>
              </a:rPr>
              <a:t>19</a:t>
            </a:r>
          </a:p>
        </p:txBody>
      </p:sp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62650" y="3418840"/>
            <a:ext cx="292100" cy="290830"/>
          </a:xfrm>
          <a:prstGeom prst="rect">
            <a:avLst/>
          </a:prstGeom>
        </p:spPr>
      </p:pic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68470" y="1080770"/>
            <a:ext cx="200659" cy="20701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62650" y="3759200"/>
            <a:ext cx="115570" cy="114300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0450" y="4121150"/>
            <a:ext cx="50800" cy="120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37134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1621790"/>
            <a:ext cx="1652270" cy="164465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350" y="0"/>
            <a:ext cx="787400" cy="43815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50" y="2355850"/>
            <a:ext cx="3028950" cy="20256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8350" y="0"/>
            <a:ext cx="1924050" cy="43751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050" y="0"/>
            <a:ext cx="1657350" cy="437515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9600" y="1943100"/>
            <a:ext cx="2082800" cy="24320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9950" y="0"/>
            <a:ext cx="1822450" cy="43751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0550" y="0"/>
            <a:ext cx="831850" cy="43751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5950" y="0"/>
            <a:ext cx="806450" cy="43751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10350" y="2286000"/>
            <a:ext cx="1162050" cy="2089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62650" y="3418840"/>
            <a:ext cx="292100" cy="29083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62650" y="3759200"/>
            <a:ext cx="115570" cy="1143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0059" y="622300"/>
            <a:ext cx="2467610" cy="2565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700">
                <a:solidFill>
                  <a:srgbClr val="000000"/>
                </a:solidFill>
                <a:latin typeface="Trebuchet MS"/>
              </a:rPr>
              <a:t>PROJECT TITLE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77720" y="1662430"/>
            <a:ext cx="1426209" cy="1333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Times New Roman"/>
              </a:rPr>
              <a:t>Inactive digital portfolio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77720" y="1838960"/>
            <a:ext cx="844550" cy="1333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Times New Roman"/>
              </a:rPr>
              <a:t>using frontend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77720" y="2015489"/>
            <a:ext cx="817880" cy="1320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Times New Roman"/>
              </a:rPr>
              <a:t>developement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68209" y="4155440"/>
            <a:ext cx="46990" cy="660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700">
                <a:solidFill>
                  <a:srgbClr val="2D936B"/>
                </a:solidFill>
                <a:latin typeface="Trebuchet MS"/>
              </a:rPr>
              <a:t>2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2552700"/>
            <a:ext cx="285750" cy="182245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68470" y="1080770"/>
            <a:ext cx="200659" cy="20701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5450" y="4121150"/>
            <a:ext cx="1377950" cy="1333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100" y="4083050"/>
            <a:ext cx="2368550" cy="1968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37134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0" y="0"/>
            <a:ext cx="787400" cy="43815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355850"/>
            <a:ext cx="3028950" cy="20256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0"/>
            <a:ext cx="1924050" cy="43751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050" y="0"/>
            <a:ext cx="1657350" cy="43751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600" y="1943100"/>
            <a:ext cx="2082800" cy="243205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9950" y="0"/>
            <a:ext cx="1822450" cy="43751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0550" y="0"/>
            <a:ext cx="831850" cy="43751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50" y="0"/>
            <a:ext cx="806450" cy="43751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0350" y="2286000"/>
            <a:ext cx="1162050" cy="20891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2552700"/>
            <a:ext cx="285750" cy="1822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1330" y="340360"/>
            <a:ext cx="2311400" cy="2870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050">
                <a:solidFill>
                  <a:srgbClr val="000000"/>
                </a:solidFill>
                <a:latin typeface="Trebuchet MS"/>
              </a:rPr>
              <a:t>GITHUB LINK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5330" y="1621790"/>
            <a:ext cx="2689860" cy="1308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https://pavithra22122006.github.io/Pavithra/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37134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80"/>
            <a:ext cx="7772400" cy="435356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350" y="0"/>
            <a:ext cx="787400" cy="43815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50" y="2355850"/>
            <a:ext cx="3028950" cy="20256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8350" y="0"/>
            <a:ext cx="1924050" cy="43751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050" y="0"/>
            <a:ext cx="1657350" cy="437515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9600" y="1943100"/>
            <a:ext cx="2082800" cy="24320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9950" y="0"/>
            <a:ext cx="1822450" cy="43751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0550" y="0"/>
            <a:ext cx="831850" cy="43751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5950" y="0"/>
            <a:ext cx="806450" cy="43751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10350" y="2286000"/>
            <a:ext cx="1162050" cy="2089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2552700"/>
            <a:ext cx="285750" cy="18224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92650" y="279400"/>
            <a:ext cx="234950" cy="2413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6750" y="3575050"/>
            <a:ext cx="419100" cy="4191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07200" y="3905250"/>
            <a:ext cx="165100" cy="1651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2100" y="4083050"/>
            <a:ext cx="2368550" cy="19685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400" y="2432050"/>
            <a:ext cx="1111250" cy="19240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0059" y="386080"/>
            <a:ext cx="1483360" cy="2882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050">
                <a:solidFill>
                  <a:srgbClr val="000000"/>
                </a:solidFill>
                <a:latin typeface="Trebuchet MS"/>
              </a:rPr>
              <a:t>AGENDA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59889" y="1031240"/>
            <a:ext cx="1899920" cy="1587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750">
                <a:solidFill>
                  <a:srgbClr val="0D0D0D"/>
                </a:solidFill>
                <a:latin typeface="Times New Roman"/>
              </a:rPr>
              <a:t>1.Problem Statement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9889" y="1304290"/>
            <a:ext cx="1758950" cy="2044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750">
                <a:solidFill>
                  <a:srgbClr val="0D0D0D"/>
                </a:solidFill>
                <a:latin typeface="Times New Roman"/>
              </a:rPr>
              <a:t>2.Project Overview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59889" y="1570990"/>
            <a:ext cx="1107440" cy="1600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750">
                <a:solidFill>
                  <a:srgbClr val="0D0D0D"/>
                </a:solidFill>
                <a:latin typeface="Times New Roman"/>
              </a:rPr>
              <a:t>3.End Users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59889" y="1845310"/>
            <a:ext cx="2308860" cy="2044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750">
                <a:solidFill>
                  <a:srgbClr val="0D0D0D"/>
                </a:solidFill>
                <a:latin typeface="Times New Roman"/>
              </a:rPr>
              <a:t>4.Tools and Technologies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59889" y="2118360"/>
            <a:ext cx="2702560" cy="2057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750">
                <a:solidFill>
                  <a:srgbClr val="0D0D0D"/>
                </a:solidFill>
                <a:latin typeface="Times New Roman"/>
              </a:rPr>
              <a:t>5.Portfolio design and Layout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59889" y="2392680"/>
            <a:ext cx="2580640" cy="2044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750">
                <a:solidFill>
                  <a:srgbClr val="0D0D0D"/>
                </a:solidFill>
                <a:latin typeface="Times New Roman"/>
              </a:rPr>
              <a:t>6.Features and Functionality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59889" y="2665730"/>
            <a:ext cx="2359660" cy="1600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750">
                <a:solidFill>
                  <a:srgbClr val="0D0D0D"/>
                </a:solidFill>
                <a:latin typeface="Times New Roman"/>
              </a:rPr>
              <a:t>7.Results and Screenshots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59889" y="2933700"/>
            <a:ext cx="1197610" cy="1600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750">
                <a:solidFill>
                  <a:srgbClr val="0D0D0D"/>
                </a:solidFill>
                <a:latin typeface="Times New Roman"/>
              </a:rPr>
              <a:t>8.Conclusion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59889" y="3206750"/>
            <a:ext cx="1285240" cy="1600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750">
                <a:solidFill>
                  <a:srgbClr val="0D0D0D"/>
                </a:solidFill>
                <a:latin typeface="Times New Roman"/>
              </a:rPr>
              <a:t>9.Github Link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0059" y="4157979"/>
            <a:ext cx="1125220" cy="685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700">
                <a:solidFill>
                  <a:srgbClr val="2D83C3"/>
                </a:solidFill>
                <a:latin typeface="Trebuchet MS"/>
              </a:rPr>
              <a:t>3/21/2024</a:t>
            </a:r>
            <a:r>
              <a:rPr spc="-100" b="1" sz="700">
                <a:solidFill>
                  <a:srgbClr val="2D83C3"/>
                </a:solidFill>
                <a:latin typeface="Trebuchet MS"/>
              </a:rPr>
              <a:t> Annual Review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68209" y="4155440"/>
            <a:ext cx="46990" cy="673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700">
                <a:solidFill>
                  <a:srgbClr val="2D936B"/>
                </a:solidFill>
                <a:latin typeface="Trebuchet M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37134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0" y="0"/>
            <a:ext cx="787400" cy="43815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355850"/>
            <a:ext cx="3028950" cy="20256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0"/>
            <a:ext cx="1924050" cy="43751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050" y="0"/>
            <a:ext cx="1657350" cy="43751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600" y="1943100"/>
            <a:ext cx="2082800" cy="243205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9950" y="0"/>
            <a:ext cx="1822450" cy="43751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0550" y="0"/>
            <a:ext cx="831850" cy="43751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50" y="0"/>
            <a:ext cx="806450" cy="43751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0350" y="2286000"/>
            <a:ext cx="1162050" cy="20891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2552700"/>
            <a:ext cx="285750" cy="1822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20" y="459740"/>
            <a:ext cx="3576319" cy="2565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700">
                <a:solidFill>
                  <a:srgbClr val="000000"/>
                </a:solidFill>
                <a:latin typeface="Trebuchet MS"/>
              </a:rPr>
              <a:t>PROBLEM STATEMENT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6120" y="1249680"/>
            <a:ext cx="2495550" cy="1244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i="1" b="1" sz="1100">
                <a:solidFill>
                  <a:srgbClr val="000000"/>
                </a:solidFill>
                <a:latin typeface="Calibri"/>
              </a:rPr>
              <a:t>In the modern digital world, resumes and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120" y="1426210"/>
            <a:ext cx="2324100" cy="1244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i="1" b="1" sz="1100">
                <a:solidFill>
                  <a:srgbClr val="000000"/>
                </a:solidFill>
                <a:latin typeface="Calibri"/>
              </a:rPr>
              <a:t>CVs are no longer enough to represent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6120" y="1601470"/>
            <a:ext cx="212979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i="1" b="1" sz="1100">
                <a:solidFill>
                  <a:srgbClr val="000000"/>
                </a:solidFill>
                <a:latin typeface="Calibri"/>
              </a:rPr>
              <a:t>the true capabilities of a student or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6120" y="1778000"/>
            <a:ext cx="246761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i="1" b="1" sz="1100">
                <a:solidFill>
                  <a:srgbClr val="000000"/>
                </a:solidFill>
                <a:latin typeface="Calibri"/>
              </a:rPr>
              <a:t>professional.Recruiters prefer interactive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6120" y="1954530"/>
            <a:ext cx="206375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i="1" b="1" sz="1100">
                <a:solidFill>
                  <a:srgbClr val="000000"/>
                </a:solidFill>
                <a:latin typeface="Calibri"/>
              </a:rPr>
              <a:t>portfolios that give a real sense of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120" y="2124710"/>
            <a:ext cx="1783080" cy="1257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i="1" b="1" sz="1100">
                <a:solidFill>
                  <a:srgbClr val="000000"/>
                </a:solidFill>
                <a:latin typeface="Calibri"/>
              </a:rPr>
              <a:t>creativity, skills, and projects.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68209" y="4156710"/>
            <a:ext cx="46990" cy="647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700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62650" y="3418840"/>
            <a:ext cx="292100" cy="29083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62650" y="3759200"/>
            <a:ext cx="115570" cy="11430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92700" y="1866900"/>
            <a:ext cx="1765300" cy="20828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68470" y="1080770"/>
            <a:ext cx="200659" cy="20701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5450" y="4121150"/>
            <a:ext cx="1377950" cy="133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37134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0" y="0"/>
            <a:ext cx="787400" cy="43815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355850"/>
            <a:ext cx="3028950" cy="20256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0"/>
            <a:ext cx="1924050" cy="43751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050" y="0"/>
            <a:ext cx="1657350" cy="43751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600" y="1943100"/>
            <a:ext cx="2082800" cy="243205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9950" y="0"/>
            <a:ext cx="1822450" cy="43751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0550" y="0"/>
            <a:ext cx="831850" cy="43751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50" y="0"/>
            <a:ext cx="806450" cy="43751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0350" y="2286000"/>
            <a:ext cx="1162050" cy="20891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2552700"/>
            <a:ext cx="285750" cy="1822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2470" y="491490"/>
            <a:ext cx="2782570" cy="1257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Lack of a professional portfolio leads to:Missed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2470" y="669290"/>
            <a:ext cx="1828800" cy="1244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opportunities in placements or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2470" y="844550"/>
            <a:ext cx="257302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interviews.Difficulty in showcasing practical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2470" y="1021080"/>
            <a:ext cx="2679700" cy="1257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projects and coding abilities.Limited personal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2470" y="1197610"/>
            <a:ext cx="245110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branding.Problem Defined: There is a gap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2470" y="1367790"/>
            <a:ext cx="2647950" cy="1257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between talent and presentation. A personal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2470" y="1544320"/>
            <a:ext cx="274447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portfolio website bridges this gap by offering a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2470" y="1714500"/>
            <a:ext cx="2620010" cy="1308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24/7 accessible online platform to showcase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2470" y="1897380"/>
            <a:ext cx="314960" cy="1003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skills.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37134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0" y="0"/>
            <a:ext cx="787400" cy="43815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355850"/>
            <a:ext cx="3028950" cy="20256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0"/>
            <a:ext cx="1924050" cy="43751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050" y="0"/>
            <a:ext cx="1657350" cy="43751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600" y="1943100"/>
            <a:ext cx="2082800" cy="243205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9950" y="0"/>
            <a:ext cx="1822450" cy="43751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0550" y="0"/>
            <a:ext cx="831850" cy="43751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50" y="0"/>
            <a:ext cx="806450" cy="43751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0350" y="2286000"/>
            <a:ext cx="1162050" cy="20891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2552700"/>
            <a:ext cx="285750" cy="1822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0059" y="622300"/>
            <a:ext cx="3340100" cy="2565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700">
                <a:solidFill>
                  <a:srgbClr val="000000"/>
                </a:solidFill>
                <a:latin typeface="Trebuchet MS"/>
              </a:rPr>
              <a:t>PROJECT OVERVIEW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0119" y="1352550"/>
            <a:ext cx="212725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The project is a web-based personal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0119" y="1529080"/>
            <a:ext cx="194437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portfolio created using front-end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0119" y="1705610"/>
            <a:ext cx="1804670" cy="1244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technologies.It acts as a digital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0119" y="1880870"/>
            <a:ext cx="202946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identity for the individual.Includes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0119" y="2057400"/>
            <a:ext cx="1965960" cy="1206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different sections like: About Me,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0119" y="2228850"/>
            <a:ext cx="1529080" cy="1244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Education, Skills, Projects,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60119" y="2404110"/>
            <a:ext cx="1620520" cy="1206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Achievements, and Contact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0119" y="2580640"/>
            <a:ext cx="740410" cy="1016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Information.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68209" y="4155440"/>
            <a:ext cx="46990" cy="673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700">
                <a:solidFill>
                  <a:srgbClr val="2D936B"/>
                </a:solidFill>
                <a:latin typeface="Trebuchet MS"/>
              </a:rPr>
              <a:t>6</a:t>
            </a:r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62650" y="3418840"/>
            <a:ext cx="292100" cy="29083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62650" y="3759200"/>
            <a:ext cx="115570" cy="1143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18150" y="1682750"/>
            <a:ext cx="2254250" cy="2438400"/>
          </a:xfrm>
          <a:prstGeom prst="rect">
            <a:avLst/>
          </a:prstGeom>
        </p:spPr>
      </p:pic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68470" y="1080770"/>
            <a:ext cx="200659" cy="207010"/>
          </a:xfrm>
          <a:prstGeom prst="rect">
            <a:avLst/>
          </a:prstGeom>
        </p:spPr>
      </p:pic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5450" y="4121150"/>
            <a:ext cx="1377950" cy="133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37134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0" y="0"/>
            <a:ext cx="787400" cy="43815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355850"/>
            <a:ext cx="3028950" cy="20256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0"/>
            <a:ext cx="1924050" cy="43751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050" y="0"/>
            <a:ext cx="1657350" cy="43751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600" y="1943100"/>
            <a:ext cx="2082800" cy="243205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9950" y="0"/>
            <a:ext cx="1822450" cy="43751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0550" y="0"/>
            <a:ext cx="831850" cy="43751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50" y="0"/>
            <a:ext cx="806450" cy="43751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0350" y="2286000"/>
            <a:ext cx="1162050" cy="20891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2552700"/>
            <a:ext cx="285750" cy="1822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1860" y="966469"/>
            <a:ext cx="2324100" cy="1244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Designed to be responsive, lightweight,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1860" y="1141730"/>
            <a:ext cx="2101850" cy="1257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and user-friendly.Objective: To help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1860" y="1318260"/>
            <a:ext cx="244475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individuals establish a professional online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1860" y="1494790"/>
            <a:ext cx="2305050" cy="1257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presence, make networking easier, and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1860" y="1671320"/>
            <a:ext cx="2399029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improve job-seeking chances.Scope: Can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1860" y="1841500"/>
            <a:ext cx="2391410" cy="1003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be extended with advanced features like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1860" y="2018030"/>
            <a:ext cx="242951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blogs, dark mode, or AI-powered resume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1860" y="2194560"/>
            <a:ext cx="497840" cy="1244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analysis.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37134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0" y="0"/>
            <a:ext cx="787400" cy="43815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355850"/>
            <a:ext cx="3028950" cy="20256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0"/>
            <a:ext cx="1924050" cy="43751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050" y="0"/>
            <a:ext cx="1657350" cy="43751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600" y="1943100"/>
            <a:ext cx="2082800" cy="243205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9950" y="0"/>
            <a:ext cx="1822450" cy="43751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0550" y="0"/>
            <a:ext cx="831850" cy="43751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50" y="0"/>
            <a:ext cx="806450" cy="43751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0350" y="2286000"/>
            <a:ext cx="1162050" cy="20891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2552700"/>
            <a:ext cx="285750" cy="1822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4659" y="638810"/>
            <a:ext cx="3177540" cy="1930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050">
                <a:solidFill>
                  <a:srgbClr val="000000"/>
                </a:solidFill>
                <a:latin typeface="Trebuchet MS"/>
              </a:rPr>
              <a:t>WHO ARE THE END USERS?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9469" y="1146810"/>
            <a:ext cx="1567180" cy="1244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1. Students – To highlight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7910" y="1323340"/>
            <a:ext cx="1357630" cy="1244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academic progress and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7910" y="1498600"/>
            <a:ext cx="105664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personal projects.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9469" y="1851660"/>
            <a:ext cx="1678940" cy="1003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2. 2. Job Seekers – To share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7910" y="2020570"/>
            <a:ext cx="152019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portfolios with employers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7910" y="2197100"/>
            <a:ext cx="1808479" cy="1016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instead of traditional resumes.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9469" y="2550160"/>
            <a:ext cx="1681480" cy="1257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3. 3. Recruiters – To quickly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57910" y="2726690"/>
            <a:ext cx="144653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assess skills and projects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7910" y="2896870"/>
            <a:ext cx="1069340" cy="1003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before interviews.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68209" y="4155440"/>
            <a:ext cx="46990" cy="673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700">
                <a:solidFill>
                  <a:srgbClr val="2D936B"/>
                </a:solidFill>
                <a:latin typeface="Trebuchet MS"/>
              </a:rPr>
              <a:t>8</a:t>
            </a:r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62650" y="3418840"/>
            <a:ext cx="292100" cy="29083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68470" y="1080770"/>
            <a:ext cx="200659" cy="207010"/>
          </a:xfrm>
          <a:prstGeom prst="rect">
            <a:avLst/>
          </a:prstGeom>
        </p:spPr>
      </p:pic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62650" y="3759200"/>
            <a:ext cx="115570" cy="114300"/>
          </a:xfrm>
          <a:prstGeom prst="rect">
            <a:avLst/>
          </a:prstGeom>
        </p:spPr>
      </p:pic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" y="3930650"/>
            <a:ext cx="1397000" cy="31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37134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0" y="0"/>
            <a:ext cx="787400" cy="43815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355850"/>
            <a:ext cx="3028950" cy="20256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350" y="0"/>
            <a:ext cx="1924050" cy="43751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050" y="0"/>
            <a:ext cx="1657350" cy="43751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600" y="1943100"/>
            <a:ext cx="2082800" cy="243205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9950" y="0"/>
            <a:ext cx="1822450" cy="43751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0550" y="0"/>
            <a:ext cx="831850" cy="43751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5950" y="0"/>
            <a:ext cx="806450" cy="43751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0350" y="2286000"/>
            <a:ext cx="1162050" cy="20891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2552700"/>
            <a:ext cx="285750" cy="1822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8980" y="1017269"/>
            <a:ext cx="1606550" cy="1003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4. Teachers &amp; Mentors – 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8980" y="1192530"/>
            <a:ext cx="1652270" cy="1257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monitor technical growth of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8980" y="1370330"/>
            <a:ext cx="546100" cy="1003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students.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8980" y="1722120"/>
            <a:ext cx="1765300" cy="1016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5. Freelancers &amp; Creators – To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8980" y="1892300"/>
            <a:ext cx="205740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attract clients by showcasing work.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8980" y="2240280"/>
            <a:ext cx="1710689" cy="1244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6. General Public/Peers – For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8980" y="2421890"/>
            <a:ext cx="1738630" cy="125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networking and collaboration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8980" y="2603500"/>
            <a:ext cx="843280" cy="1193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000000"/>
                </a:solidFill>
                <a:latin typeface="Calibri"/>
              </a:rPr>
              <a:t>opportunities.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